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7620000"/>
  <p:notesSz cx="6858000" cy="9144000"/>
  <p:embeddedFontLst>
    <p:embeddedFont>
      <p:font typeface="Poppins Bold" charset="1" panose="00000800000000000000"/>
      <p:regular r:id="rId18"/>
    </p:embeddedFont>
    <p:embeddedFont>
      <p:font typeface="Anton" charset="1" panose="00000500000000000000"/>
      <p:regular r:id="rId19"/>
    </p:embeddedFont>
    <p:embeddedFont>
      <p:font typeface="Poppins" charset="1" panose="00000500000000000000"/>
      <p:regular r:id="rId20"/>
    </p:embeddedFont>
    <p:embeddedFont>
      <p:font typeface="Neue Machina Ultra-Bold" charset="1" panose="00000900000000000000"/>
      <p:regular r:id="rId21"/>
    </p:embeddedFont>
    <p:embeddedFont>
      <p:font typeface="Nunito Heavy" charset="1" panose="00000000000000000000"/>
      <p:regular r:id="rId22"/>
    </p:embeddedFont>
    <p:embeddedFont>
      <p:font typeface="Nunito" charset="1" panose="00000500000000000000"/>
      <p:regular r:id="rId23"/>
    </p:embeddedFont>
    <p:embeddedFont>
      <p:font typeface="Nunito Bold" charset="1" panose="00000800000000000000"/>
      <p:regular r:id="rId24"/>
    </p:embeddedFont>
    <p:embeddedFont>
      <p:font typeface="Lucidity Expand" charset="1" panose="00000805000000000000"/>
      <p:regular r:id="rId25"/>
    </p:embeddedFont>
    <p:embeddedFont>
      <p:font typeface="Nunito Light" charset="1" panose="000004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Semi-Bold" charset="1" panose="00000700000000000000"/>
      <p:regular r:id="rId28"/>
    </p:embeddedFont>
    <p:embeddedFont>
      <p:font typeface="Montserrat Semi-Bold Italics" charset="1" panose="00000700000000000000"/>
      <p:regular r:id="rId29"/>
    </p:embeddedFont>
    <p:embeddedFont>
      <p:font typeface="Neue Machina Light" charset="1" panose="00000400000000000000"/>
      <p:regular r:id="rId30"/>
    </p:embeddedFont>
    <p:embeddedFont>
      <p:font typeface="Calibri (MS) Light" charset="1" panose="020F0302020204030204"/>
      <p:regular r:id="rId31"/>
    </p:embeddedFont>
    <p:embeddedFont>
      <p:font typeface="Canva Sans" charset="1" panose="020B0503030501040103"/>
      <p:regular r:id="rId32"/>
    </p:embeddedFont>
    <p:embeddedFont>
      <p:font typeface="Montserrat Bold" charset="1" panose="00000800000000000000"/>
      <p:regular r:id="rId33"/>
    </p:embeddedFont>
    <p:embeddedFont>
      <p:font typeface="Calibri (MS)" charset="1" panose="020F0502020204030204"/>
      <p:regular r:id="rId34"/>
    </p:embeddedFont>
    <p:embeddedFont>
      <p:font typeface="IBM Plex Sans Bold" charset="1" panose="020B0803050203000203"/>
      <p:regular r:id="rId35"/>
    </p:embeddedFont>
    <p:embeddedFont>
      <p:font typeface="Calibri (MS) Bold" charset="1" panose="020F0702030404030204"/>
      <p:regular r:id="rId36"/>
    </p:embeddedFont>
    <p:embeddedFont>
      <p:font typeface="Neue Machina" charset="1" panose="00000500000000000000"/>
      <p:regular r:id="rId37"/>
    </p:embeddedFont>
    <p:embeddedFont>
      <p:font typeface="DM Sans" charset="1" panose="00000000000000000000"/>
      <p:regular r:id="rId38"/>
    </p:embeddedFont>
    <p:embeddedFont>
      <p:font typeface="DM Sans Bold" charset="1" panose="00000000000000000000"/>
      <p:regular r:id="rId39"/>
    </p:embeddedFont>
    <p:embeddedFont>
      <p:font typeface="Klein Heavy Italics" charset="1" panose="02000503060000020004"/>
      <p:regular r:id="rId40"/>
    </p:embeddedFont>
    <p:embeddedFont>
      <p:font typeface="Klein Bold Italics" charset="1" panose="02000503060000020004"/>
      <p:regular r:id="rId41"/>
    </p:embeddedFont>
    <p:embeddedFont>
      <p:font typeface="Poppins Medium" charset="1" panose="00000600000000000000"/>
      <p:regular r:id="rId42"/>
    </p:embeddedFont>
    <p:embeddedFont>
      <p:font typeface="Inter Bold" charset="1" panose="020B0802030000000004"/>
      <p:regular r:id="rId43"/>
    </p:embeddedFont>
    <p:embeddedFont>
      <p:font typeface="Inter" charset="1" panose="020B05020300000000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89.png" Type="http://schemas.openxmlformats.org/officeDocument/2006/relationships/image"/><Relationship Id="rId5" Target="../media/image90.svg" Type="http://schemas.openxmlformats.org/officeDocument/2006/relationships/image"/><Relationship Id="rId6" Target="../media/image91.png" Type="http://schemas.openxmlformats.org/officeDocument/2006/relationships/image"/><Relationship Id="rId7" Target="../media/image9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2.svg" Type="http://schemas.openxmlformats.org/officeDocument/2006/relationships/image"/><Relationship Id="rId12" Target="../media/image103.png" Type="http://schemas.openxmlformats.org/officeDocument/2006/relationships/image"/><Relationship Id="rId13" Target="../media/image104.svg" Type="http://schemas.openxmlformats.org/officeDocument/2006/relationships/image"/><Relationship Id="rId14" Target="../media/image105.png" Type="http://schemas.openxmlformats.org/officeDocument/2006/relationships/image"/><Relationship Id="rId15" Target="../media/image106.svg" Type="http://schemas.openxmlformats.org/officeDocument/2006/relationships/image"/><Relationship Id="rId16" Target="../media/image107.png" Type="http://schemas.openxmlformats.org/officeDocument/2006/relationships/image"/><Relationship Id="rId17" Target="../media/image108.png" Type="http://schemas.openxmlformats.org/officeDocument/2006/relationships/image"/><Relationship Id="rId18" Target="../media/image109.png" Type="http://schemas.openxmlformats.org/officeDocument/2006/relationships/image"/><Relationship Id="rId19" Target="../media/image110.svg" Type="http://schemas.openxmlformats.org/officeDocument/2006/relationships/image"/><Relationship Id="rId2" Target="../media/image93.png" Type="http://schemas.openxmlformats.org/officeDocument/2006/relationships/image"/><Relationship Id="rId20" Target="../media/image111.png" Type="http://schemas.openxmlformats.org/officeDocument/2006/relationships/image"/><Relationship Id="rId21" Target="../media/image112.svg" Type="http://schemas.openxmlformats.org/officeDocument/2006/relationships/image"/><Relationship Id="rId22" Target="../media/image113.png" Type="http://schemas.openxmlformats.org/officeDocument/2006/relationships/image"/><Relationship Id="rId23" Target="../media/image114.svg" Type="http://schemas.openxmlformats.org/officeDocument/2006/relationships/image"/><Relationship Id="rId24" Target="../media/image115.jpeg" Type="http://schemas.openxmlformats.org/officeDocument/2006/relationships/image"/><Relationship Id="rId25" Target="../media/image116.png" Type="http://schemas.openxmlformats.org/officeDocument/2006/relationships/image"/><Relationship Id="rId26" Target="../media/image117.sv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99.png" Type="http://schemas.openxmlformats.org/officeDocument/2006/relationships/image"/><Relationship Id="rId9" Target="../media/image10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https://www.hyundai.com/in/en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jpe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52.png" Type="http://schemas.openxmlformats.org/officeDocument/2006/relationships/image"/><Relationship Id="rId17" Target="../media/image53.png" Type="http://schemas.openxmlformats.org/officeDocument/2006/relationships/image"/><Relationship Id="rId18" Target="../media/image54.svg" Type="http://schemas.openxmlformats.org/officeDocument/2006/relationships/image"/><Relationship Id="rId19" Target="../media/image55.png" Type="http://schemas.openxmlformats.org/officeDocument/2006/relationships/image"/><Relationship Id="rId2" Target="../media/image1.jpeg" Type="http://schemas.openxmlformats.org/officeDocument/2006/relationships/image"/><Relationship Id="rId20" Target="../media/image56.svg" Type="http://schemas.openxmlformats.org/officeDocument/2006/relationships/image"/><Relationship Id="rId21" Target="../media/image57.png" Type="http://schemas.openxmlformats.org/officeDocument/2006/relationships/image"/><Relationship Id="rId22" Target="../media/image58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57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73.png" Type="http://schemas.openxmlformats.org/officeDocument/2006/relationships/image"/><Relationship Id="rId17" Target="../media/image3.png" Type="http://schemas.openxmlformats.org/officeDocument/2006/relationships/image"/><Relationship Id="rId18" Target="../media/image4.sv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svg" Type="http://schemas.openxmlformats.org/officeDocument/2006/relationships/image"/><Relationship Id="rId13" Target="../media/image63.png" Type="http://schemas.openxmlformats.org/officeDocument/2006/relationships/image"/><Relationship Id="rId14" Target="../media/image64.svg" Type="http://schemas.openxmlformats.org/officeDocument/2006/relationships/image"/><Relationship Id="rId15" Target="../media/image85.png" Type="http://schemas.openxmlformats.org/officeDocument/2006/relationships/image"/><Relationship Id="rId16" Target="../media/image86.svg" Type="http://schemas.openxmlformats.org/officeDocument/2006/relationships/image"/><Relationship Id="rId17" Target="../media/image3.png" Type="http://schemas.openxmlformats.org/officeDocument/2006/relationships/image"/><Relationship Id="rId18" Target="../media/image4.svg" Type="http://schemas.openxmlformats.org/officeDocument/2006/relationships/image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7620000"/>
          </a:xfrm>
          <a:custGeom>
            <a:avLst/>
            <a:gdLst/>
            <a:ahLst/>
            <a:cxnLst/>
            <a:rect r="r" b="b" t="t" l="l"/>
            <a:pathLst>
              <a:path h="7620000" w="12192000">
                <a:moveTo>
                  <a:pt x="0" y="0"/>
                </a:moveTo>
                <a:lnTo>
                  <a:pt x="12192000" y="0"/>
                </a:lnTo>
                <a:lnTo>
                  <a:pt x="12192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71" t="-13073" r="-7905" b="-1530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6000" y="5709610"/>
            <a:ext cx="1374561" cy="531995"/>
            <a:chOff x="0" y="0"/>
            <a:chExt cx="488733" cy="1891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8733" cy="189154"/>
            </a:xfrm>
            <a:custGeom>
              <a:avLst/>
              <a:gdLst/>
              <a:ahLst/>
              <a:cxnLst/>
              <a:rect r="r" b="b" t="t" l="l"/>
              <a:pathLst>
                <a:path h="189154" w="488733">
                  <a:moveTo>
                    <a:pt x="94577" y="0"/>
                  </a:moveTo>
                  <a:lnTo>
                    <a:pt x="394156" y="0"/>
                  </a:lnTo>
                  <a:cubicBezTo>
                    <a:pt x="446389" y="0"/>
                    <a:pt x="488733" y="42344"/>
                    <a:pt x="488733" y="94577"/>
                  </a:cubicBezTo>
                  <a:lnTo>
                    <a:pt x="488733" y="94577"/>
                  </a:lnTo>
                  <a:cubicBezTo>
                    <a:pt x="488733" y="146810"/>
                    <a:pt x="446389" y="189154"/>
                    <a:pt x="394156" y="189154"/>
                  </a:cubicBezTo>
                  <a:lnTo>
                    <a:pt x="94577" y="189154"/>
                  </a:lnTo>
                  <a:cubicBezTo>
                    <a:pt x="42344" y="189154"/>
                    <a:pt x="0" y="146810"/>
                    <a:pt x="0" y="94577"/>
                  </a:cubicBezTo>
                  <a:lnTo>
                    <a:pt x="0" y="94577"/>
                  </a:lnTo>
                  <a:cubicBezTo>
                    <a:pt x="0" y="42344"/>
                    <a:pt x="42344" y="0"/>
                    <a:pt x="94577" y="0"/>
                  </a:cubicBezTo>
                  <a:close/>
                </a:path>
              </a:pathLst>
            </a:custGeom>
            <a:solidFill>
              <a:srgbClr val="D3101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8733" cy="236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4864911" y="936512"/>
            <a:ext cx="7955153" cy="5305092"/>
          </a:xfrm>
          <a:custGeom>
            <a:avLst/>
            <a:gdLst/>
            <a:ahLst/>
            <a:cxnLst/>
            <a:rect r="r" b="b" t="t" l="l"/>
            <a:pathLst>
              <a:path h="5305092" w="7955153">
                <a:moveTo>
                  <a:pt x="7955153" y="0"/>
                </a:moveTo>
                <a:lnTo>
                  <a:pt x="0" y="0"/>
                </a:lnTo>
                <a:lnTo>
                  <a:pt x="0" y="5305093"/>
                </a:lnTo>
                <a:lnTo>
                  <a:pt x="7955153" y="5305093"/>
                </a:lnTo>
                <a:lnTo>
                  <a:pt x="795515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2950" y="5682170"/>
            <a:ext cx="1200660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Explore Cars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43280" y="470826"/>
            <a:ext cx="1035117" cy="173382"/>
          </a:xfrm>
          <a:custGeom>
            <a:avLst/>
            <a:gdLst/>
            <a:ahLst/>
            <a:cxnLst/>
            <a:rect r="r" b="b" t="t" l="l"/>
            <a:pathLst>
              <a:path h="173382" w="1035117">
                <a:moveTo>
                  <a:pt x="0" y="0"/>
                </a:moveTo>
                <a:lnTo>
                  <a:pt x="1035117" y="0"/>
                </a:lnTo>
                <a:lnTo>
                  <a:pt x="1035117" y="173382"/>
                </a:lnTo>
                <a:lnTo>
                  <a:pt x="0" y="173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3428" y="596426"/>
            <a:ext cx="331149" cy="331149"/>
          </a:xfrm>
          <a:custGeom>
            <a:avLst/>
            <a:gdLst/>
            <a:ahLst/>
            <a:cxnLst/>
            <a:rect r="r" b="b" t="t" l="l"/>
            <a:pathLst>
              <a:path h="331149" w="331149">
                <a:moveTo>
                  <a:pt x="0" y="0"/>
                </a:moveTo>
                <a:lnTo>
                  <a:pt x="331148" y="0"/>
                </a:lnTo>
                <a:lnTo>
                  <a:pt x="331148" y="331148"/>
                </a:lnTo>
                <a:lnTo>
                  <a:pt x="0" y="331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61498" y="5709610"/>
            <a:ext cx="1374561" cy="531995"/>
            <a:chOff x="0" y="0"/>
            <a:chExt cx="488733" cy="1891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8733" cy="189154"/>
            </a:xfrm>
            <a:custGeom>
              <a:avLst/>
              <a:gdLst/>
              <a:ahLst/>
              <a:cxnLst/>
              <a:rect r="r" b="b" t="t" l="l"/>
              <a:pathLst>
                <a:path h="189154" w="488733">
                  <a:moveTo>
                    <a:pt x="94577" y="0"/>
                  </a:moveTo>
                  <a:lnTo>
                    <a:pt x="394156" y="0"/>
                  </a:lnTo>
                  <a:cubicBezTo>
                    <a:pt x="446389" y="0"/>
                    <a:pt x="488733" y="42344"/>
                    <a:pt x="488733" y="94577"/>
                  </a:cubicBezTo>
                  <a:lnTo>
                    <a:pt x="488733" y="94577"/>
                  </a:lnTo>
                  <a:cubicBezTo>
                    <a:pt x="488733" y="146810"/>
                    <a:pt x="446389" y="189154"/>
                    <a:pt x="394156" y="189154"/>
                  </a:cubicBezTo>
                  <a:lnTo>
                    <a:pt x="94577" y="189154"/>
                  </a:lnTo>
                  <a:cubicBezTo>
                    <a:pt x="42344" y="189154"/>
                    <a:pt x="0" y="146810"/>
                    <a:pt x="0" y="94577"/>
                  </a:cubicBezTo>
                  <a:lnTo>
                    <a:pt x="0" y="94577"/>
                  </a:lnTo>
                  <a:cubicBezTo>
                    <a:pt x="0" y="42344"/>
                    <a:pt x="42344" y="0"/>
                    <a:pt x="94577" y="0"/>
                  </a:cubicBezTo>
                  <a:close/>
                </a:path>
              </a:pathLst>
            </a:custGeom>
            <a:solidFill>
              <a:srgbClr val="D3101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88733" cy="236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648448" y="5810190"/>
            <a:ext cx="120066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Sell a Car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62000" y="5709610"/>
            <a:ext cx="1368561" cy="531995"/>
            <a:chOff x="0" y="0"/>
            <a:chExt cx="486599" cy="1891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6599" cy="189154"/>
            </a:xfrm>
            <a:custGeom>
              <a:avLst/>
              <a:gdLst/>
              <a:ahLst/>
              <a:cxnLst/>
              <a:rect r="r" b="b" t="t" l="l"/>
              <a:pathLst>
                <a:path h="189154" w="486599">
                  <a:moveTo>
                    <a:pt x="94577" y="0"/>
                  </a:moveTo>
                  <a:lnTo>
                    <a:pt x="392022" y="0"/>
                  </a:lnTo>
                  <a:cubicBezTo>
                    <a:pt x="444256" y="0"/>
                    <a:pt x="486599" y="42344"/>
                    <a:pt x="486599" y="94577"/>
                  </a:cubicBezTo>
                  <a:lnTo>
                    <a:pt x="486599" y="94577"/>
                  </a:lnTo>
                  <a:cubicBezTo>
                    <a:pt x="486599" y="146810"/>
                    <a:pt x="444256" y="189154"/>
                    <a:pt x="392022" y="189154"/>
                  </a:cubicBezTo>
                  <a:lnTo>
                    <a:pt x="94577" y="189154"/>
                  </a:lnTo>
                  <a:cubicBezTo>
                    <a:pt x="42344" y="189154"/>
                    <a:pt x="0" y="146810"/>
                    <a:pt x="0" y="94577"/>
                  </a:cubicBezTo>
                  <a:lnTo>
                    <a:pt x="0" y="94577"/>
                  </a:lnTo>
                  <a:cubicBezTo>
                    <a:pt x="0" y="42344"/>
                    <a:pt x="42344" y="0"/>
                    <a:pt x="9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52525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6599" cy="236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67498" y="5709610"/>
            <a:ext cx="1368561" cy="531995"/>
            <a:chOff x="0" y="0"/>
            <a:chExt cx="486599" cy="1891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599" cy="189154"/>
            </a:xfrm>
            <a:custGeom>
              <a:avLst/>
              <a:gdLst/>
              <a:ahLst/>
              <a:cxnLst/>
              <a:rect r="r" b="b" t="t" l="l"/>
              <a:pathLst>
                <a:path h="189154" w="486599">
                  <a:moveTo>
                    <a:pt x="94577" y="0"/>
                  </a:moveTo>
                  <a:lnTo>
                    <a:pt x="392022" y="0"/>
                  </a:lnTo>
                  <a:cubicBezTo>
                    <a:pt x="444256" y="0"/>
                    <a:pt x="486599" y="42344"/>
                    <a:pt x="486599" y="94577"/>
                  </a:cubicBezTo>
                  <a:lnTo>
                    <a:pt x="486599" y="94577"/>
                  </a:lnTo>
                  <a:cubicBezTo>
                    <a:pt x="486599" y="146810"/>
                    <a:pt x="444256" y="189154"/>
                    <a:pt x="392022" y="189154"/>
                  </a:cubicBezTo>
                  <a:lnTo>
                    <a:pt x="94577" y="189154"/>
                  </a:lnTo>
                  <a:cubicBezTo>
                    <a:pt x="42344" y="189154"/>
                    <a:pt x="0" y="146810"/>
                    <a:pt x="0" y="94577"/>
                  </a:cubicBezTo>
                  <a:lnTo>
                    <a:pt x="0" y="94577"/>
                  </a:lnTo>
                  <a:cubicBezTo>
                    <a:pt x="0" y="42344"/>
                    <a:pt x="42344" y="0"/>
                    <a:pt x="94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5252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86599" cy="236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48470" y="596583"/>
            <a:ext cx="2972252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91414"/>
                </a:solidFill>
                <a:latin typeface="Poppins Bold"/>
                <a:ea typeface="Poppins Bold"/>
                <a:cs typeface="Poppins Bold"/>
                <a:sym typeface="Poppins Bold"/>
              </a:rPr>
              <a:t>CarHub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95181" y="584835"/>
            <a:ext cx="97570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191414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4860" y="3752850"/>
            <a:ext cx="4147176" cy="119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  <a:spcBef>
                <a:spcPct val="0"/>
              </a:spcBef>
            </a:pPr>
            <a:r>
              <a:rPr lang="en-US" b="true" sz="1696">
                <a:solidFill>
                  <a:srgbClr val="191414"/>
                </a:solidFill>
                <a:latin typeface="Poppins Bold"/>
                <a:ea typeface="Poppins Bold"/>
                <a:cs typeface="Poppins Bold"/>
                <a:sym typeface="Poppins Bold"/>
              </a:rPr>
              <a:t>"Your One-Stop Destination for Buying, Selling, and Servicing Your Car – Hassle-Free and All in One Place!"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9099" y="1298621"/>
            <a:ext cx="5379358" cy="349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51"/>
              </a:lnSpc>
            </a:pPr>
            <a:r>
              <a:rPr lang="en-US" sz="7840">
                <a:solidFill>
                  <a:srgbClr val="D3101F"/>
                </a:solidFill>
                <a:latin typeface="Anton"/>
                <a:ea typeface="Anton"/>
                <a:cs typeface="Anton"/>
                <a:sym typeface="Anton"/>
              </a:rPr>
              <a:t>All Under </a:t>
            </a:r>
          </a:p>
          <a:p>
            <a:pPr algn="l">
              <a:lnSpc>
                <a:spcPts val="9251"/>
              </a:lnSpc>
            </a:pPr>
            <a:r>
              <a:rPr lang="en-US" sz="7840">
                <a:solidFill>
                  <a:srgbClr val="D3101F"/>
                </a:solidFill>
                <a:latin typeface="Anton"/>
                <a:ea typeface="Anton"/>
                <a:cs typeface="Anton"/>
                <a:sym typeface="Anton"/>
              </a:rPr>
              <a:t>One Roof!</a:t>
            </a:r>
          </a:p>
          <a:p>
            <a:pPr algn="l">
              <a:lnSpc>
                <a:spcPts val="925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013839" y="596583"/>
            <a:ext cx="145539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191414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63535" y="543935"/>
            <a:ext cx="125631" cy="125631"/>
          </a:xfrm>
          <a:custGeom>
            <a:avLst/>
            <a:gdLst/>
            <a:ahLst/>
            <a:cxnLst/>
            <a:rect r="r" b="b" t="t" l="l"/>
            <a:pathLst>
              <a:path h="125631" w="125631">
                <a:moveTo>
                  <a:pt x="0" y="0"/>
                </a:moveTo>
                <a:lnTo>
                  <a:pt x="125631" y="0"/>
                </a:lnTo>
                <a:lnTo>
                  <a:pt x="125631" y="125631"/>
                </a:lnTo>
                <a:lnTo>
                  <a:pt x="0" y="125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55835" y="385640"/>
            <a:ext cx="441960" cy="442221"/>
            <a:chOff x="0" y="0"/>
            <a:chExt cx="157141" cy="1572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141" cy="157234"/>
            </a:xfrm>
            <a:custGeom>
              <a:avLst/>
              <a:gdLst/>
              <a:ahLst/>
              <a:cxnLst/>
              <a:rect r="r" b="b" t="t" l="l"/>
              <a:pathLst>
                <a:path h="157234" w="157141">
                  <a:moveTo>
                    <a:pt x="78571" y="0"/>
                  </a:moveTo>
                  <a:lnTo>
                    <a:pt x="78571" y="0"/>
                  </a:lnTo>
                  <a:cubicBezTo>
                    <a:pt x="99409" y="0"/>
                    <a:pt x="119394" y="8278"/>
                    <a:pt x="134129" y="23013"/>
                  </a:cubicBezTo>
                  <a:cubicBezTo>
                    <a:pt x="148863" y="37748"/>
                    <a:pt x="157141" y="57732"/>
                    <a:pt x="157141" y="78571"/>
                  </a:cubicBezTo>
                  <a:lnTo>
                    <a:pt x="157141" y="78664"/>
                  </a:lnTo>
                  <a:cubicBezTo>
                    <a:pt x="157141" y="99502"/>
                    <a:pt x="148863" y="119487"/>
                    <a:pt x="134129" y="134221"/>
                  </a:cubicBezTo>
                  <a:cubicBezTo>
                    <a:pt x="119394" y="148956"/>
                    <a:pt x="99409" y="157234"/>
                    <a:pt x="78571" y="157234"/>
                  </a:cubicBezTo>
                  <a:lnTo>
                    <a:pt x="78571" y="157234"/>
                  </a:lnTo>
                  <a:cubicBezTo>
                    <a:pt x="35177" y="157234"/>
                    <a:pt x="0" y="122057"/>
                    <a:pt x="0" y="78664"/>
                  </a:cubicBezTo>
                  <a:lnTo>
                    <a:pt x="0" y="78571"/>
                  </a:lnTo>
                  <a:cubicBezTo>
                    <a:pt x="0" y="35177"/>
                    <a:pt x="35177" y="0"/>
                    <a:pt x="7857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7141" cy="185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980525" y="385640"/>
            <a:ext cx="441960" cy="442221"/>
            <a:chOff x="0" y="0"/>
            <a:chExt cx="157141" cy="1572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141" cy="157234"/>
            </a:xfrm>
            <a:custGeom>
              <a:avLst/>
              <a:gdLst/>
              <a:ahLst/>
              <a:cxnLst/>
              <a:rect r="r" b="b" t="t" l="l"/>
              <a:pathLst>
                <a:path h="157234" w="157141">
                  <a:moveTo>
                    <a:pt x="78571" y="0"/>
                  </a:moveTo>
                  <a:lnTo>
                    <a:pt x="78571" y="0"/>
                  </a:lnTo>
                  <a:cubicBezTo>
                    <a:pt x="99409" y="0"/>
                    <a:pt x="119394" y="8278"/>
                    <a:pt x="134129" y="23013"/>
                  </a:cubicBezTo>
                  <a:cubicBezTo>
                    <a:pt x="148863" y="37748"/>
                    <a:pt x="157141" y="57732"/>
                    <a:pt x="157141" y="78571"/>
                  </a:cubicBezTo>
                  <a:lnTo>
                    <a:pt x="157141" y="78664"/>
                  </a:lnTo>
                  <a:cubicBezTo>
                    <a:pt x="157141" y="99502"/>
                    <a:pt x="148863" y="119487"/>
                    <a:pt x="134129" y="134221"/>
                  </a:cubicBezTo>
                  <a:cubicBezTo>
                    <a:pt x="119394" y="148956"/>
                    <a:pt x="99409" y="157234"/>
                    <a:pt x="78571" y="157234"/>
                  </a:cubicBezTo>
                  <a:lnTo>
                    <a:pt x="78571" y="157234"/>
                  </a:lnTo>
                  <a:cubicBezTo>
                    <a:pt x="35177" y="157234"/>
                    <a:pt x="0" y="122057"/>
                    <a:pt x="0" y="78664"/>
                  </a:cubicBezTo>
                  <a:lnTo>
                    <a:pt x="0" y="78571"/>
                  </a:lnTo>
                  <a:cubicBezTo>
                    <a:pt x="0" y="35177"/>
                    <a:pt x="35177" y="0"/>
                    <a:pt x="7857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7141" cy="185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110516" y="574811"/>
            <a:ext cx="234184" cy="273101"/>
          </a:xfrm>
          <a:custGeom>
            <a:avLst/>
            <a:gdLst/>
            <a:ahLst/>
            <a:cxnLst/>
            <a:rect r="r" b="b" t="t" l="l"/>
            <a:pathLst>
              <a:path h="273101" w="234184">
                <a:moveTo>
                  <a:pt x="0" y="0"/>
                </a:moveTo>
                <a:lnTo>
                  <a:pt x="234184" y="0"/>
                </a:lnTo>
                <a:lnTo>
                  <a:pt x="234184" y="273100"/>
                </a:lnTo>
                <a:lnTo>
                  <a:pt x="0" y="273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63535" y="604431"/>
            <a:ext cx="255869" cy="220047"/>
          </a:xfrm>
          <a:custGeom>
            <a:avLst/>
            <a:gdLst/>
            <a:ahLst/>
            <a:cxnLst/>
            <a:rect r="r" b="b" t="t" l="l"/>
            <a:pathLst>
              <a:path h="220047" w="255869">
                <a:moveTo>
                  <a:pt x="0" y="0"/>
                </a:moveTo>
                <a:lnTo>
                  <a:pt x="255869" y="0"/>
                </a:lnTo>
                <a:lnTo>
                  <a:pt x="255869" y="220047"/>
                </a:lnTo>
                <a:lnTo>
                  <a:pt x="0" y="220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9874" y="1546057"/>
            <a:ext cx="298049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25252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Verify Vehicle Details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9381" y="525629"/>
            <a:ext cx="990016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91414"/>
                </a:solidFill>
                <a:latin typeface="Poppins Bold"/>
                <a:ea typeface="Poppins Bold"/>
                <a:cs typeface="Poppins Bold"/>
                <a:sym typeface="Poppins Bold"/>
              </a:rPr>
              <a:t>CarHub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53305" y="343852"/>
            <a:ext cx="1035117" cy="173382"/>
          </a:xfrm>
          <a:custGeom>
            <a:avLst/>
            <a:gdLst/>
            <a:ahLst/>
            <a:cxnLst/>
            <a:rect r="r" b="b" t="t" l="l"/>
            <a:pathLst>
              <a:path h="173382" w="1035117">
                <a:moveTo>
                  <a:pt x="0" y="0"/>
                </a:moveTo>
                <a:lnTo>
                  <a:pt x="1035116" y="0"/>
                </a:lnTo>
                <a:lnTo>
                  <a:pt x="1035116" y="173382"/>
                </a:lnTo>
                <a:lnTo>
                  <a:pt x="0" y="173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30471" y="1886417"/>
            <a:ext cx="3339303" cy="3668796"/>
            <a:chOff x="0" y="0"/>
            <a:chExt cx="1187308" cy="13044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7308" cy="1304461"/>
            </a:xfrm>
            <a:custGeom>
              <a:avLst/>
              <a:gdLst/>
              <a:ahLst/>
              <a:cxnLst/>
              <a:rect r="r" b="b" t="t" l="l"/>
              <a:pathLst>
                <a:path h="1304461" w="1187308">
                  <a:moveTo>
                    <a:pt x="16229" y="0"/>
                  </a:moveTo>
                  <a:lnTo>
                    <a:pt x="1171079" y="0"/>
                  </a:lnTo>
                  <a:cubicBezTo>
                    <a:pt x="1175383" y="0"/>
                    <a:pt x="1179511" y="1710"/>
                    <a:pt x="1182554" y="4753"/>
                  </a:cubicBezTo>
                  <a:cubicBezTo>
                    <a:pt x="1185598" y="7797"/>
                    <a:pt x="1187308" y="11925"/>
                    <a:pt x="1187308" y="16229"/>
                  </a:cubicBezTo>
                  <a:lnTo>
                    <a:pt x="1187308" y="1288232"/>
                  </a:lnTo>
                  <a:cubicBezTo>
                    <a:pt x="1187308" y="1297195"/>
                    <a:pt x="1180042" y="1304461"/>
                    <a:pt x="1171079" y="1304461"/>
                  </a:cubicBezTo>
                  <a:lnTo>
                    <a:pt x="16229" y="1304461"/>
                  </a:lnTo>
                  <a:cubicBezTo>
                    <a:pt x="11925" y="1304461"/>
                    <a:pt x="7797" y="1302751"/>
                    <a:pt x="4753" y="1299707"/>
                  </a:cubicBezTo>
                  <a:cubicBezTo>
                    <a:pt x="1710" y="1296664"/>
                    <a:pt x="0" y="1292536"/>
                    <a:pt x="0" y="1288232"/>
                  </a:cubicBezTo>
                  <a:lnTo>
                    <a:pt x="0" y="16229"/>
                  </a:lnTo>
                  <a:cubicBezTo>
                    <a:pt x="0" y="11925"/>
                    <a:pt x="1710" y="7797"/>
                    <a:pt x="4753" y="4753"/>
                  </a:cubicBezTo>
                  <a:cubicBezTo>
                    <a:pt x="7797" y="1710"/>
                    <a:pt x="11925" y="0"/>
                    <a:pt x="1622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187308" cy="1333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701394" y="2755630"/>
            <a:ext cx="2668606" cy="0"/>
          </a:xfrm>
          <a:prstGeom prst="line">
            <a:avLst/>
          </a:prstGeom>
          <a:ln cap="rnd" w="9525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62000" y="3437900"/>
            <a:ext cx="2668606" cy="0"/>
          </a:xfrm>
          <a:prstGeom prst="line">
            <a:avLst/>
          </a:prstGeom>
          <a:ln cap="rnd" w="9525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762000" y="2214928"/>
            <a:ext cx="1374974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25252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User 1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968369" y="2284201"/>
            <a:ext cx="815453" cy="190441"/>
            <a:chOff x="0" y="0"/>
            <a:chExt cx="1087270" cy="253921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142207" y="0"/>
              <a:ext cx="945063" cy="253921"/>
              <a:chOff x="0" y="0"/>
              <a:chExt cx="192172" cy="516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2172" cy="51633"/>
              </a:xfrm>
              <a:custGeom>
                <a:avLst/>
                <a:gdLst/>
                <a:ahLst/>
                <a:cxnLst/>
                <a:rect r="r" b="b" t="t" l="l"/>
                <a:pathLst>
                  <a:path h="51633" w="192172">
                    <a:moveTo>
                      <a:pt x="25817" y="0"/>
                    </a:moveTo>
                    <a:lnTo>
                      <a:pt x="166356" y="0"/>
                    </a:lnTo>
                    <a:cubicBezTo>
                      <a:pt x="180614" y="0"/>
                      <a:pt x="192172" y="11558"/>
                      <a:pt x="192172" y="25817"/>
                    </a:cubicBezTo>
                    <a:lnTo>
                      <a:pt x="192172" y="25817"/>
                    </a:lnTo>
                    <a:cubicBezTo>
                      <a:pt x="192172" y="40075"/>
                      <a:pt x="180614" y="51633"/>
                      <a:pt x="166356" y="51633"/>
                    </a:cubicBezTo>
                    <a:lnTo>
                      <a:pt x="25817" y="51633"/>
                    </a:lnTo>
                    <a:cubicBezTo>
                      <a:pt x="11558" y="51633"/>
                      <a:pt x="0" y="40075"/>
                      <a:pt x="0" y="25817"/>
                    </a:cubicBezTo>
                    <a:lnTo>
                      <a:pt x="0" y="25817"/>
                    </a:lnTo>
                    <a:cubicBezTo>
                      <a:pt x="0" y="11558"/>
                      <a:pt x="11558" y="0"/>
                      <a:pt x="25817" y="0"/>
                    </a:cubicBezTo>
                    <a:close/>
                  </a:path>
                </a:pathLst>
              </a:custGeom>
              <a:solidFill>
                <a:srgbClr val="008425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92172" cy="80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8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25185"/>
              <a:ext cx="900340" cy="19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94"/>
                </a:lnSpc>
              </a:pPr>
              <a:r>
                <a:rPr lang="en-US" sz="924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Accept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755274" y="2296562"/>
            <a:ext cx="812501" cy="190441"/>
            <a:chOff x="0" y="0"/>
            <a:chExt cx="1083335" cy="253921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138272" y="0"/>
              <a:ext cx="945063" cy="253921"/>
              <a:chOff x="0" y="0"/>
              <a:chExt cx="192172" cy="5163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92172" cy="51633"/>
              </a:xfrm>
              <a:custGeom>
                <a:avLst/>
                <a:gdLst/>
                <a:ahLst/>
                <a:cxnLst/>
                <a:rect r="r" b="b" t="t" l="l"/>
                <a:pathLst>
                  <a:path h="51633" w="192172">
                    <a:moveTo>
                      <a:pt x="25817" y="0"/>
                    </a:moveTo>
                    <a:lnTo>
                      <a:pt x="166356" y="0"/>
                    </a:lnTo>
                    <a:cubicBezTo>
                      <a:pt x="180614" y="0"/>
                      <a:pt x="192172" y="11558"/>
                      <a:pt x="192172" y="25817"/>
                    </a:cubicBezTo>
                    <a:lnTo>
                      <a:pt x="192172" y="25817"/>
                    </a:lnTo>
                    <a:cubicBezTo>
                      <a:pt x="192172" y="40075"/>
                      <a:pt x="180614" y="51633"/>
                      <a:pt x="166356" y="51633"/>
                    </a:cubicBezTo>
                    <a:lnTo>
                      <a:pt x="25817" y="51633"/>
                    </a:lnTo>
                    <a:cubicBezTo>
                      <a:pt x="11558" y="51633"/>
                      <a:pt x="0" y="40075"/>
                      <a:pt x="0" y="25817"/>
                    </a:cubicBezTo>
                    <a:lnTo>
                      <a:pt x="0" y="25817"/>
                    </a:lnTo>
                    <a:cubicBezTo>
                      <a:pt x="0" y="11558"/>
                      <a:pt x="11558" y="0"/>
                      <a:pt x="25817" y="0"/>
                    </a:cubicBezTo>
                    <a:close/>
                  </a:path>
                </a:pathLst>
              </a:custGeom>
              <a:solidFill>
                <a:srgbClr val="D3101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192172" cy="80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8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8290"/>
              <a:ext cx="900340" cy="19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94"/>
                </a:lnSpc>
              </a:pPr>
              <a:r>
                <a:rPr lang="en-US" sz="924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Reject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62000" y="2462858"/>
            <a:ext cx="1374974" cy="14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u="sng">
                <a:solidFill>
                  <a:srgbClr val="1649FF"/>
                </a:solidFill>
                <a:latin typeface="Poppins"/>
                <a:ea typeface="Poppins"/>
                <a:cs typeface="Poppins"/>
                <a:sym typeface="Poppins"/>
              </a:rPr>
              <a:t>View Request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2000" y="2855643"/>
            <a:ext cx="1374974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25252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User 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968369" y="2924916"/>
            <a:ext cx="815453" cy="190441"/>
            <a:chOff x="0" y="0"/>
            <a:chExt cx="1087270" cy="253921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142207" y="0"/>
              <a:ext cx="945063" cy="253921"/>
              <a:chOff x="0" y="0"/>
              <a:chExt cx="192172" cy="5163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2172" cy="51633"/>
              </a:xfrm>
              <a:custGeom>
                <a:avLst/>
                <a:gdLst/>
                <a:ahLst/>
                <a:cxnLst/>
                <a:rect r="r" b="b" t="t" l="l"/>
                <a:pathLst>
                  <a:path h="51633" w="192172">
                    <a:moveTo>
                      <a:pt x="25817" y="0"/>
                    </a:moveTo>
                    <a:lnTo>
                      <a:pt x="166356" y="0"/>
                    </a:lnTo>
                    <a:cubicBezTo>
                      <a:pt x="180614" y="0"/>
                      <a:pt x="192172" y="11558"/>
                      <a:pt x="192172" y="25817"/>
                    </a:cubicBezTo>
                    <a:lnTo>
                      <a:pt x="192172" y="25817"/>
                    </a:lnTo>
                    <a:cubicBezTo>
                      <a:pt x="192172" y="40075"/>
                      <a:pt x="180614" y="51633"/>
                      <a:pt x="166356" y="51633"/>
                    </a:cubicBezTo>
                    <a:lnTo>
                      <a:pt x="25817" y="51633"/>
                    </a:lnTo>
                    <a:cubicBezTo>
                      <a:pt x="11558" y="51633"/>
                      <a:pt x="0" y="40075"/>
                      <a:pt x="0" y="25817"/>
                    </a:cubicBezTo>
                    <a:lnTo>
                      <a:pt x="0" y="25817"/>
                    </a:lnTo>
                    <a:cubicBezTo>
                      <a:pt x="0" y="11558"/>
                      <a:pt x="11558" y="0"/>
                      <a:pt x="25817" y="0"/>
                    </a:cubicBezTo>
                    <a:close/>
                  </a:path>
                </a:pathLst>
              </a:custGeom>
              <a:solidFill>
                <a:srgbClr val="008425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28575"/>
                <a:ext cx="192172" cy="80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8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0" y="25185"/>
              <a:ext cx="900340" cy="19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94"/>
                </a:lnSpc>
              </a:pPr>
              <a:r>
                <a:rPr lang="en-US" sz="924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Accept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755274" y="2937277"/>
            <a:ext cx="812501" cy="190441"/>
            <a:chOff x="0" y="0"/>
            <a:chExt cx="1083335" cy="253921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138272" y="0"/>
              <a:ext cx="945063" cy="253921"/>
              <a:chOff x="0" y="0"/>
              <a:chExt cx="192172" cy="51633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92172" cy="51633"/>
              </a:xfrm>
              <a:custGeom>
                <a:avLst/>
                <a:gdLst/>
                <a:ahLst/>
                <a:cxnLst/>
                <a:rect r="r" b="b" t="t" l="l"/>
                <a:pathLst>
                  <a:path h="51633" w="192172">
                    <a:moveTo>
                      <a:pt x="25817" y="0"/>
                    </a:moveTo>
                    <a:lnTo>
                      <a:pt x="166356" y="0"/>
                    </a:lnTo>
                    <a:cubicBezTo>
                      <a:pt x="180614" y="0"/>
                      <a:pt x="192172" y="11558"/>
                      <a:pt x="192172" y="25817"/>
                    </a:cubicBezTo>
                    <a:lnTo>
                      <a:pt x="192172" y="25817"/>
                    </a:lnTo>
                    <a:cubicBezTo>
                      <a:pt x="192172" y="40075"/>
                      <a:pt x="180614" y="51633"/>
                      <a:pt x="166356" y="51633"/>
                    </a:cubicBezTo>
                    <a:lnTo>
                      <a:pt x="25817" y="51633"/>
                    </a:lnTo>
                    <a:cubicBezTo>
                      <a:pt x="11558" y="51633"/>
                      <a:pt x="0" y="40075"/>
                      <a:pt x="0" y="25817"/>
                    </a:cubicBezTo>
                    <a:lnTo>
                      <a:pt x="0" y="25817"/>
                    </a:lnTo>
                    <a:cubicBezTo>
                      <a:pt x="0" y="11558"/>
                      <a:pt x="11558" y="0"/>
                      <a:pt x="25817" y="0"/>
                    </a:cubicBezTo>
                    <a:close/>
                  </a:path>
                </a:pathLst>
              </a:custGeom>
              <a:solidFill>
                <a:srgbClr val="D3101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192172" cy="80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8290"/>
              <a:ext cx="900340" cy="19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94"/>
                </a:lnSpc>
              </a:pPr>
              <a:r>
                <a:rPr lang="en-US" sz="924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Reject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762000" y="3103573"/>
            <a:ext cx="1374974" cy="14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u="sng">
                <a:solidFill>
                  <a:srgbClr val="1649FF"/>
                </a:solidFill>
                <a:latin typeface="Poppins"/>
                <a:ea typeface="Poppins"/>
                <a:cs typeface="Poppins"/>
                <a:sym typeface="Poppins"/>
              </a:rPr>
              <a:t>View Request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25149" y="3499812"/>
            <a:ext cx="1374974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25252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User 3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931517" y="3569086"/>
            <a:ext cx="815453" cy="190441"/>
            <a:chOff x="0" y="0"/>
            <a:chExt cx="1087270" cy="253921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142207" y="0"/>
              <a:ext cx="945063" cy="253921"/>
              <a:chOff x="0" y="0"/>
              <a:chExt cx="192172" cy="51633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92172" cy="51633"/>
              </a:xfrm>
              <a:custGeom>
                <a:avLst/>
                <a:gdLst/>
                <a:ahLst/>
                <a:cxnLst/>
                <a:rect r="r" b="b" t="t" l="l"/>
                <a:pathLst>
                  <a:path h="51633" w="192172">
                    <a:moveTo>
                      <a:pt x="25817" y="0"/>
                    </a:moveTo>
                    <a:lnTo>
                      <a:pt x="166356" y="0"/>
                    </a:lnTo>
                    <a:cubicBezTo>
                      <a:pt x="180614" y="0"/>
                      <a:pt x="192172" y="11558"/>
                      <a:pt x="192172" y="25817"/>
                    </a:cubicBezTo>
                    <a:lnTo>
                      <a:pt x="192172" y="25817"/>
                    </a:lnTo>
                    <a:cubicBezTo>
                      <a:pt x="192172" y="40075"/>
                      <a:pt x="180614" y="51633"/>
                      <a:pt x="166356" y="51633"/>
                    </a:cubicBezTo>
                    <a:lnTo>
                      <a:pt x="25817" y="51633"/>
                    </a:lnTo>
                    <a:cubicBezTo>
                      <a:pt x="11558" y="51633"/>
                      <a:pt x="0" y="40075"/>
                      <a:pt x="0" y="25817"/>
                    </a:cubicBezTo>
                    <a:lnTo>
                      <a:pt x="0" y="25817"/>
                    </a:lnTo>
                    <a:cubicBezTo>
                      <a:pt x="0" y="11558"/>
                      <a:pt x="11558" y="0"/>
                      <a:pt x="25817" y="0"/>
                    </a:cubicBezTo>
                    <a:close/>
                  </a:path>
                </a:pathLst>
              </a:custGeom>
              <a:solidFill>
                <a:srgbClr val="008425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192172" cy="80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89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0" y="25185"/>
              <a:ext cx="900340" cy="19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94"/>
                </a:lnSpc>
              </a:pPr>
              <a:r>
                <a:rPr lang="en-US" sz="924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Accept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755274" y="3558262"/>
            <a:ext cx="812501" cy="190441"/>
            <a:chOff x="0" y="0"/>
            <a:chExt cx="1083335" cy="253921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138272" y="0"/>
              <a:ext cx="945063" cy="253921"/>
              <a:chOff x="0" y="0"/>
              <a:chExt cx="192172" cy="51633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92172" cy="51633"/>
              </a:xfrm>
              <a:custGeom>
                <a:avLst/>
                <a:gdLst/>
                <a:ahLst/>
                <a:cxnLst/>
                <a:rect r="r" b="b" t="t" l="l"/>
                <a:pathLst>
                  <a:path h="51633" w="192172">
                    <a:moveTo>
                      <a:pt x="25817" y="0"/>
                    </a:moveTo>
                    <a:lnTo>
                      <a:pt x="166356" y="0"/>
                    </a:lnTo>
                    <a:cubicBezTo>
                      <a:pt x="180614" y="0"/>
                      <a:pt x="192172" y="11558"/>
                      <a:pt x="192172" y="25817"/>
                    </a:cubicBezTo>
                    <a:lnTo>
                      <a:pt x="192172" y="25817"/>
                    </a:lnTo>
                    <a:cubicBezTo>
                      <a:pt x="192172" y="40075"/>
                      <a:pt x="180614" y="51633"/>
                      <a:pt x="166356" y="51633"/>
                    </a:cubicBezTo>
                    <a:lnTo>
                      <a:pt x="25817" y="51633"/>
                    </a:lnTo>
                    <a:cubicBezTo>
                      <a:pt x="11558" y="51633"/>
                      <a:pt x="0" y="40075"/>
                      <a:pt x="0" y="25817"/>
                    </a:cubicBezTo>
                    <a:lnTo>
                      <a:pt x="0" y="25817"/>
                    </a:lnTo>
                    <a:cubicBezTo>
                      <a:pt x="0" y="11558"/>
                      <a:pt x="11558" y="0"/>
                      <a:pt x="25817" y="0"/>
                    </a:cubicBezTo>
                    <a:close/>
                  </a:path>
                </a:pathLst>
              </a:custGeom>
              <a:solidFill>
                <a:srgbClr val="D3101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192172" cy="80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89"/>
                  </a:lnSpc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0" y="8290"/>
              <a:ext cx="900340" cy="19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94"/>
                </a:lnSpc>
              </a:pPr>
              <a:r>
                <a:rPr lang="en-US" sz="924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Reject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725149" y="3747742"/>
            <a:ext cx="1374974" cy="14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u="sng">
                <a:solidFill>
                  <a:srgbClr val="1649FF"/>
                </a:solidFill>
                <a:latin typeface="Poppins"/>
                <a:ea typeface="Poppins"/>
                <a:cs typeface="Poppins"/>
                <a:sym typeface="Poppins"/>
              </a:rPr>
              <a:t>View Request</a:t>
            </a:r>
          </a:p>
        </p:txBody>
      </p:sp>
      <p:sp>
        <p:nvSpPr>
          <p:cNvPr name="AutoShape 55" id="55"/>
          <p:cNvSpPr/>
          <p:nvPr/>
        </p:nvSpPr>
        <p:spPr>
          <a:xfrm>
            <a:off x="752512" y="4005869"/>
            <a:ext cx="2668606" cy="0"/>
          </a:xfrm>
          <a:prstGeom prst="line">
            <a:avLst/>
          </a:prstGeom>
          <a:ln cap="rnd" w="9525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715661" y="4067782"/>
            <a:ext cx="1374974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25252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User 4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1922030" y="4137056"/>
            <a:ext cx="815453" cy="190441"/>
            <a:chOff x="0" y="0"/>
            <a:chExt cx="1087270" cy="253921"/>
          </a:xfrm>
        </p:grpSpPr>
        <p:grpSp>
          <p:nvGrpSpPr>
            <p:cNvPr name="Group 58" id="58"/>
            <p:cNvGrpSpPr/>
            <p:nvPr/>
          </p:nvGrpSpPr>
          <p:grpSpPr>
            <a:xfrm rot="0">
              <a:off x="142207" y="0"/>
              <a:ext cx="945063" cy="253921"/>
              <a:chOff x="0" y="0"/>
              <a:chExt cx="192172" cy="51633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92172" cy="51633"/>
              </a:xfrm>
              <a:custGeom>
                <a:avLst/>
                <a:gdLst/>
                <a:ahLst/>
                <a:cxnLst/>
                <a:rect r="r" b="b" t="t" l="l"/>
                <a:pathLst>
                  <a:path h="51633" w="192172">
                    <a:moveTo>
                      <a:pt x="25817" y="0"/>
                    </a:moveTo>
                    <a:lnTo>
                      <a:pt x="166356" y="0"/>
                    </a:lnTo>
                    <a:cubicBezTo>
                      <a:pt x="180614" y="0"/>
                      <a:pt x="192172" y="11558"/>
                      <a:pt x="192172" y="25817"/>
                    </a:cubicBezTo>
                    <a:lnTo>
                      <a:pt x="192172" y="25817"/>
                    </a:lnTo>
                    <a:cubicBezTo>
                      <a:pt x="192172" y="40075"/>
                      <a:pt x="180614" y="51633"/>
                      <a:pt x="166356" y="51633"/>
                    </a:cubicBezTo>
                    <a:lnTo>
                      <a:pt x="25817" y="51633"/>
                    </a:lnTo>
                    <a:cubicBezTo>
                      <a:pt x="11558" y="51633"/>
                      <a:pt x="0" y="40075"/>
                      <a:pt x="0" y="25817"/>
                    </a:cubicBezTo>
                    <a:lnTo>
                      <a:pt x="0" y="25817"/>
                    </a:lnTo>
                    <a:cubicBezTo>
                      <a:pt x="0" y="11558"/>
                      <a:pt x="11558" y="0"/>
                      <a:pt x="25817" y="0"/>
                    </a:cubicBezTo>
                    <a:close/>
                  </a:path>
                </a:pathLst>
              </a:custGeom>
              <a:solidFill>
                <a:srgbClr val="008425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192172" cy="80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89"/>
                  </a:lnSpc>
                </a:pPr>
              </a:p>
            </p:txBody>
          </p:sp>
        </p:grpSp>
        <p:sp>
          <p:nvSpPr>
            <p:cNvPr name="TextBox 61" id="61"/>
            <p:cNvSpPr txBox="true"/>
            <p:nvPr/>
          </p:nvSpPr>
          <p:spPr>
            <a:xfrm rot="0">
              <a:off x="0" y="25185"/>
              <a:ext cx="900340" cy="19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94"/>
                </a:lnSpc>
              </a:pPr>
              <a:r>
                <a:rPr lang="en-US" sz="924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Accept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2745786" y="4126231"/>
            <a:ext cx="812501" cy="190441"/>
            <a:chOff x="0" y="0"/>
            <a:chExt cx="1083335" cy="253921"/>
          </a:xfrm>
        </p:grpSpPr>
        <p:grpSp>
          <p:nvGrpSpPr>
            <p:cNvPr name="Group 63" id="63"/>
            <p:cNvGrpSpPr/>
            <p:nvPr/>
          </p:nvGrpSpPr>
          <p:grpSpPr>
            <a:xfrm rot="0">
              <a:off x="138272" y="0"/>
              <a:ext cx="945063" cy="253921"/>
              <a:chOff x="0" y="0"/>
              <a:chExt cx="192172" cy="5163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92172" cy="51633"/>
              </a:xfrm>
              <a:custGeom>
                <a:avLst/>
                <a:gdLst/>
                <a:ahLst/>
                <a:cxnLst/>
                <a:rect r="r" b="b" t="t" l="l"/>
                <a:pathLst>
                  <a:path h="51633" w="192172">
                    <a:moveTo>
                      <a:pt x="25817" y="0"/>
                    </a:moveTo>
                    <a:lnTo>
                      <a:pt x="166356" y="0"/>
                    </a:lnTo>
                    <a:cubicBezTo>
                      <a:pt x="180614" y="0"/>
                      <a:pt x="192172" y="11558"/>
                      <a:pt x="192172" y="25817"/>
                    </a:cubicBezTo>
                    <a:lnTo>
                      <a:pt x="192172" y="25817"/>
                    </a:lnTo>
                    <a:cubicBezTo>
                      <a:pt x="192172" y="40075"/>
                      <a:pt x="180614" y="51633"/>
                      <a:pt x="166356" y="51633"/>
                    </a:cubicBezTo>
                    <a:lnTo>
                      <a:pt x="25817" y="51633"/>
                    </a:lnTo>
                    <a:cubicBezTo>
                      <a:pt x="11558" y="51633"/>
                      <a:pt x="0" y="40075"/>
                      <a:pt x="0" y="25817"/>
                    </a:cubicBezTo>
                    <a:lnTo>
                      <a:pt x="0" y="25817"/>
                    </a:lnTo>
                    <a:cubicBezTo>
                      <a:pt x="0" y="11558"/>
                      <a:pt x="11558" y="0"/>
                      <a:pt x="25817" y="0"/>
                    </a:cubicBezTo>
                    <a:close/>
                  </a:path>
                </a:pathLst>
              </a:custGeom>
              <a:solidFill>
                <a:srgbClr val="D3101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28575"/>
                <a:ext cx="192172" cy="80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89"/>
                  </a:lnSpc>
                </a:pPr>
              </a:p>
            </p:txBody>
          </p:sp>
        </p:grpSp>
        <p:sp>
          <p:nvSpPr>
            <p:cNvPr name="TextBox 66" id="66"/>
            <p:cNvSpPr txBox="true"/>
            <p:nvPr/>
          </p:nvSpPr>
          <p:spPr>
            <a:xfrm rot="0">
              <a:off x="0" y="8290"/>
              <a:ext cx="900340" cy="19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94"/>
                </a:lnSpc>
              </a:pPr>
              <a:r>
                <a:rPr lang="en-US" sz="924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Reject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715661" y="4315712"/>
            <a:ext cx="1374974" cy="14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u="sng">
                <a:solidFill>
                  <a:srgbClr val="1649FF"/>
                </a:solidFill>
                <a:latin typeface="Poppins"/>
                <a:ea typeface="Poppins"/>
                <a:cs typeface="Poppins"/>
                <a:sym typeface="Poppins"/>
              </a:rPr>
              <a:t>View Request</a:t>
            </a:r>
          </a:p>
        </p:txBody>
      </p:sp>
      <p:sp>
        <p:nvSpPr>
          <p:cNvPr name="AutoShape 68" id="68"/>
          <p:cNvSpPr/>
          <p:nvPr/>
        </p:nvSpPr>
        <p:spPr>
          <a:xfrm>
            <a:off x="725149" y="4630989"/>
            <a:ext cx="2668606" cy="0"/>
          </a:xfrm>
          <a:prstGeom prst="line">
            <a:avLst/>
          </a:prstGeom>
          <a:ln cap="rnd" w="9525">
            <a:solidFill>
              <a:srgbClr val="E8E8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9" id="69"/>
          <p:cNvSpPr txBox="true"/>
          <p:nvPr/>
        </p:nvSpPr>
        <p:spPr>
          <a:xfrm rot="0">
            <a:off x="688297" y="4692901"/>
            <a:ext cx="1374974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25252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User 3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1894666" y="4762175"/>
            <a:ext cx="815453" cy="190441"/>
            <a:chOff x="0" y="0"/>
            <a:chExt cx="1087270" cy="253921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142207" y="0"/>
              <a:ext cx="945063" cy="253921"/>
              <a:chOff x="0" y="0"/>
              <a:chExt cx="192172" cy="51633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92172" cy="51633"/>
              </a:xfrm>
              <a:custGeom>
                <a:avLst/>
                <a:gdLst/>
                <a:ahLst/>
                <a:cxnLst/>
                <a:rect r="r" b="b" t="t" l="l"/>
                <a:pathLst>
                  <a:path h="51633" w="192172">
                    <a:moveTo>
                      <a:pt x="25817" y="0"/>
                    </a:moveTo>
                    <a:lnTo>
                      <a:pt x="166356" y="0"/>
                    </a:lnTo>
                    <a:cubicBezTo>
                      <a:pt x="180614" y="0"/>
                      <a:pt x="192172" y="11558"/>
                      <a:pt x="192172" y="25817"/>
                    </a:cubicBezTo>
                    <a:lnTo>
                      <a:pt x="192172" y="25817"/>
                    </a:lnTo>
                    <a:cubicBezTo>
                      <a:pt x="192172" y="40075"/>
                      <a:pt x="180614" y="51633"/>
                      <a:pt x="166356" y="51633"/>
                    </a:cubicBezTo>
                    <a:lnTo>
                      <a:pt x="25817" y="51633"/>
                    </a:lnTo>
                    <a:cubicBezTo>
                      <a:pt x="11558" y="51633"/>
                      <a:pt x="0" y="40075"/>
                      <a:pt x="0" y="25817"/>
                    </a:cubicBezTo>
                    <a:lnTo>
                      <a:pt x="0" y="25817"/>
                    </a:lnTo>
                    <a:cubicBezTo>
                      <a:pt x="0" y="11558"/>
                      <a:pt x="11558" y="0"/>
                      <a:pt x="25817" y="0"/>
                    </a:cubicBezTo>
                    <a:close/>
                  </a:path>
                </a:pathLst>
              </a:custGeom>
              <a:solidFill>
                <a:srgbClr val="008425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28575"/>
                <a:ext cx="192172" cy="80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89"/>
                  </a:lnSpc>
                </a:pPr>
              </a:p>
            </p:txBody>
          </p:sp>
        </p:grpSp>
        <p:sp>
          <p:nvSpPr>
            <p:cNvPr name="TextBox 74" id="74"/>
            <p:cNvSpPr txBox="true"/>
            <p:nvPr/>
          </p:nvSpPr>
          <p:spPr>
            <a:xfrm rot="0">
              <a:off x="0" y="25185"/>
              <a:ext cx="900340" cy="19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94"/>
                </a:lnSpc>
              </a:pPr>
              <a:r>
                <a:rPr lang="en-US" sz="924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Accept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2755274" y="4751351"/>
            <a:ext cx="812501" cy="190441"/>
            <a:chOff x="0" y="0"/>
            <a:chExt cx="1083335" cy="253921"/>
          </a:xfrm>
        </p:grpSpPr>
        <p:grpSp>
          <p:nvGrpSpPr>
            <p:cNvPr name="Group 76" id="76"/>
            <p:cNvGrpSpPr/>
            <p:nvPr/>
          </p:nvGrpSpPr>
          <p:grpSpPr>
            <a:xfrm rot="0">
              <a:off x="138272" y="0"/>
              <a:ext cx="945063" cy="253921"/>
              <a:chOff x="0" y="0"/>
              <a:chExt cx="192172" cy="51633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92172" cy="51633"/>
              </a:xfrm>
              <a:custGeom>
                <a:avLst/>
                <a:gdLst/>
                <a:ahLst/>
                <a:cxnLst/>
                <a:rect r="r" b="b" t="t" l="l"/>
                <a:pathLst>
                  <a:path h="51633" w="192172">
                    <a:moveTo>
                      <a:pt x="25817" y="0"/>
                    </a:moveTo>
                    <a:lnTo>
                      <a:pt x="166356" y="0"/>
                    </a:lnTo>
                    <a:cubicBezTo>
                      <a:pt x="180614" y="0"/>
                      <a:pt x="192172" y="11558"/>
                      <a:pt x="192172" y="25817"/>
                    </a:cubicBezTo>
                    <a:lnTo>
                      <a:pt x="192172" y="25817"/>
                    </a:lnTo>
                    <a:cubicBezTo>
                      <a:pt x="192172" y="40075"/>
                      <a:pt x="180614" y="51633"/>
                      <a:pt x="166356" y="51633"/>
                    </a:cubicBezTo>
                    <a:lnTo>
                      <a:pt x="25817" y="51633"/>
                    </a:lnTo>
                    <a:cubicBezTo>
                      <a:pt x="11558" y="51633"/>
                      <a:pt x="0" y="40075"/>
                      <a:pt x="0" y="25817"/>
                    </a:cubicBezTo>
                    <a:lnTo>
                      <a:pt x="0" y="25817"/>
                    </a:lnTo>
                    <a:cubicBezTo>
                      <a:pt x="0" y="11558"/>
                      <a:pt x="11558" y="0"/>
                      <a:pt x="25817" y="0"/>
                    </a:cubicBezTo>
                    <a:close/>
                  </a:path>
                </a:pathLst>
              </a:custGeom>
              <a:solidFill>
                <a:srgbClr val="D3101F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28575"/>
                <a:ext cx="192172" cy="80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89"/>
                  </a:lnSpc>
                </a:pPr>
              </a:p>
            </p:txBody>
          </p:sp>
        </p:grpSp>
        <p:sp>
          <p:nvSpPr>
            <p:cNvPr name="TextBox 79" id="79"/>
            <p:cNvSpPr txBox="true"/>
            <p:nvPr/>
          </p:nvSpPr>
          <p:spPr>
            <a:xfrm rot="0">
              <a:off x="0" y="8290"/>
              <a:ext cx="900340" cy="199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94"/>
                </a:lnSpc>
              </a:pPr>
              <a:r>
                <a:rPr lang="en-US" sz="924" b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Reject</a:t>
              </a:r>
            </a:p>
          </p:txBody>
        </p:sp>
      </p:grpSp>
      <p:sp>
        <p:nvSpPr>
          <p:cNvPr name="TextBox 80" id="80"/>
          <p:cNvSpPr txBox="true"/>
          <p:nvPr/>
        </p:nvSpPr>
        <p:spPr>
          <a:xfrm rot="0">
            <a:off x="688297" y="4940831"/>
            <a:ext cx="1374974" cy="14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u="sng">
                <a:solidFill>
                  <a:srgbClr val="1649FF"/>
                </a:solidFill>
                <a:latin typeface="Poppins"/>
                <a:ea typeface="Poppins"/>
                <a:cs typeface="Poppins"/>
                <a:sym typeface="Poppins"/>
              </a:rPr>
              <a:t>View Request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4166949" y="1546057"/>
            <a:ext cx="298049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25252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Enquired buyers</a:t>
            </a:r>
          </a:p>
        </p:txBody>
      </p:sp>
      <p:grpSp>
        <p:nvGrpSpPr>
          <p:cNvPr name="Group 82" id="82"/>
          <p:cNvGrpSpPr/>
          <p:nvPr/>
        </p:nvGrpSpPr>
        <p:grpSpPr>
          <a:xfrm rot="0">
            <a:off x="4166949" y="1886417"/>
            <a:ext cx="3339303" cy="3668796"/>
            <a:chOff x="0" y="0"/>
            <a:chExt cx="1187308" cy="1304461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1187308" cy="1304461"/>
            </a:xfrm>
            <a:custGeom>
              <a:avLst/>
              <a:gdLst/>
              <a:ahLst/>
              <a:cxnLst/>
              <a:rect r="r" b="b" t="t" l="l"/>
              <a:pathLst>
                <a:path h="1304461" w="1187308">
                  <a:moveTo>
                    <a:pt x="16229" y="0"/>
                  </a:moveTo>
                  <a:lnTo>
                    <a:pt x="1171079" y="0"/>
                  </a:lnTo>
                  <a:cubicBezTo>
                    <a:pt x="1175383" y="0"/>
                    <a:pt x="1179511" y="1710"/>
                    <a:pt x="1182554" y="4753"/>
                  </a:cubicBezTo>
                  <a:cubicBezTo>
                    <a:pt x="1185598" y="7797"/>
                    <a:pt x="1187308" y="11925"/>
                    <a:pt x="1187308" y="16229"/>
                  </a:cubicBezTo>
                  <a:lnTo>
                    <a:pt x="1187308" y="1288232"/>
                  </a:lnTo>
                  <a:cubicBezTo>
                    <a:pt x="1187308" y="1297195"/>
                    <a:pt x="1180042" y="1304461"/>
                    <a:pt x="1171079" y="1304461"/>
                  </a:cubicBezTo>
                  <a:lnTo>
                    <a:pt x="16229" y="1304461"/>
                  </a:lnTo>
                  <a:cubicBezTo>
                    <a:pt x="11925" y="1304461"/>
                    <a:pt x="7797" y="1302751"/>
                    <a:pt x="4753" y="1299707"/>
                  </a:cubicBezTo>
                  <a:cubicBezTo>
                    <a:pt x="1710" y="1296664"/>
                    <a:pt x="0" y="1292536"/>
                    <a:pt x="0" y="1288232"/>
                  </a:cubicBezTo>
                  <a:lnTo>
                    <a:pt x="0" y="16229"/>
                  </a:lnTo>
                  <a:cubicBezTo>
                    <a:pt x="0" y="11925"/>
                    <a:pt x="1710" y="7797"/>
                    <a:pt x="4753" y="4753"/>
                  </a:cubicBezTo>
                  <a:cubicBezTo>
                    <a:pt x="7797" y="1710"/>
                    <a:pt x="11925" y="0"/>
                    <a:pt x="1622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0" y="-28575"/>
              <a:ext cx="1187308" cy="1333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85" id="85"/>
          <p:cNvSpPr txBox="true"/>
          <p:nvPr/>
        </p:nvSpPr>
        <p:spPr>
          <a:xfrm rot="0">
            <a:off x="4388900" y="2108883"/>
            <a:ext cx="1374974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25252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User 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905651" cy="7620000"/>
            <a:chOff x="0" y="0"/>
            <a:chExt cx="67756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75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677565">
                  <a:moveTo>
                    <a:pt x="0" y="0"/>
                  </a:moveTo>
                  <a:lnTo>
                    <a:pt x="677565" y="0"/>
                  </a:lnTo>
                  <a:lnTo>
                    <a:pt x="677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77565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841" y="738550"/>
            <a:ext cx="1676083" cy="413441"/>
            <a:chOff x="0" y="0"/>
            <a:chExt cx="437928" cy="1080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928" cy="108024"/>
            </a:xfrm>
            <a:custGeom>
              <a:avLst/>
              <a:gdLst/>
              <a:ahLst/>
              <a:cxnLst/>
              <a:rect r="r" b="b" t="t" l="l"/>
              <a:pathLst>
                <a:path h="108024" w="437928">
                  <a:moveTo>
                    <a:pt x="54012" y="0"/>
                  </a:moveTo>
                  <a:lnTo>
                    <a:pt x="383916" y="0"/>
                  </a:lnTo>
                  <a:cubicBezTo>
                    <a:pt x="398241" y="0"/>
                    <a:pt x="411979" y="5691"/>
                    <a:pt x="422108" y="15820"/>
                  </a:cubicBezTo>
                  <a:cubicBezTo>
                    <a:pt x="432237" y="25949"/>
                    <a:pt x="437928" y="39687"/>
                    <a:pt x="437928" y="54012"/>
                  </a:cubicBezTo>
                  <a:lnTo>
                    <a:pt x="437928" y="54012"/>
                  </a:lnTo>
                  <a:cubicBezTo>
                    <a:pt x="437928" y="83842"/>
                    <a:pt x="413746" y="108024"/>
                    <a:pt x="383916" y="108024"/>
                  </a:cubicBezTo>
                  <a:lnTo>
                    <a:pt x="54012" y="108024"/>
                  </a:lnTo>
                  <a:cubicBezTo>
                    <a:pt x="24182" y="108024"/>
                    <a:pt x="0" y="83842"/>
                    <a:pt x="0" y="54012"/>
                  </a:cubicBezTo>
                  <a:lnTo>
                    <a:pt x="0" y="54012"/>
                  </a:lnTo>
                  <a:cubicBezTo>
                    <a:pt x="0" y="24182"/>
                    <a:pt x="24182" y="0"/>
                    <a:pt x="54012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37928" cy="136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94633" y="1134514"/>
            <a:ext cx="2212176" cy="1598838"/>
            <a:chOff x="0" y="0"/>
            <a:chExt cx="577999" cy="417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999" cy="417746"/>
            </a:xfrm>
            <a:custGeom>
              <a:avLst/>
              <a:gdLst/>
              <a:ahLst/>
              <a:cxnLst/>
              <a:rect r="r" b="b" t="t" l="l"/>
              <a:pathLst>
                <a:path h="417746" w="577999">
                  <a:moveTo>
                    <a:pt x="41996" y="0"/>
                  </a:moveTo>
                  <a:lnTo>
                    <a:pt x="536003" y="0"/>
                  </a:lnTo>
                  <a:cubicBezTo>
                    <a:pt x="547141" y="0"/>
                    <a:pt x="557823" y="4425"/>
                    <a:pt x="565698" y="12300"/>
                  </a:cubicBezTo>
                  <a:cubicBezTo>
                    <a:pt x="573574" y="20176"/>
                    <a:pt x="577999" y="30858"/>
                    <a:pt x="577999" y="41996"/>
                  </a:cubicBezTo>
                  <a:lnTo>
                    <a:pt x="577999" y="375749"/>
                  </a:lnTo>
                  <a:cubicBezTo>
                    <a:pt x="577999" y="386887"/>
                    <a:pt x="573574" y="397569"/>
                    <a:pt x="565698" y="405445"/>
                  </a:cubicBezTo>
                  <a:cubicBezTo>
                    <a:pt x="557823" y="413321"/>
                    <a:pt x="547141" y="417746"/>
                    <a:pt x="536003" y="417746"/>
                  </a:cubicBezTo>
                  <a:lnTo>
                    <a:pt x="41996" y="417746"/>
                  </a:lnTo>
                  <a:cubicBezTo>
                    <a:pt x="30858" y="417746"/>
                    <a:pt x="20176" y="413321"/>
                    <a:pt x="12300" y="405445"/>
                  </a:cubicBezTo>
                  <a:cubicBezTo>
                    <a:pt x="4425" y="397569"/>
                    <a:pt x="0" y="386887"/>
                    <a:pt x="0" y="375749"/>
                  </a:cubicBezTo>
                  <a:lnTo>
                    <a:pt x="0" y="41996"/>
                  </a:lnTo>
                  <a:cubicBezTo>
                    <a:pt x="0" y="30858"/>
                    <a:pt x="4425" y="20176"/>
                    <a:pt x="12300" y="12300"/>
                  </a:cubicBezTo>
                  <a:cubicBezTo>
                    <a:pt x="20176" y="4425"/>
                    <a:pt x="30858" y="0"/>
                    <a:pt x="41996" y="0"/>
                  </a:cubicBezTo>
                  <a:close/>
                </a:path>
              </a:pathLst>
            </a:custGeom>
            <a:solidFill>
              <a:srgbClr val="E2FF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577999" cy="446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696423" y="1134514"/>
            <a:ext cx="2212176" cy="1598838"/>
            <a:chOff x="0" y="0"/>
            <a:chExt cx="577999" cy="4177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7999" cy="417746"/>
            </a:xfrm>
            <a:custGeom>
              <a:avLst/>
              <a:gdLst/>
              <a:ahLst/>
              <a:cxnLst/>
              <a:rect r="r" b="b" t="t" l="l"/>
              <a:pathLst>
                <a:path h="417746" w="577999">
                  <a:moveTo>
                    <a:pt x="41996" y="0"/>
                  </a:moveTo>
                  <a:lnTo>
                    <a:pt x="536003" y="0"/>
                  </a:lnTo>
                  <a:cubicBezTo>
                    <a:pt x="547141" y="0"/>
                    <a:pt x="557823" y="4425"/>
                    <a:pt x="565698" y="12300"/>
                  </a:cubicBezTo>
                  <a:cubicBezTo>
                    <a:pt x="573574" y="20176"/>
                    <a:pt x="577999" y="30858"/>
                    <a:pt x="577999" y="41996"/>
                  </a:cubicBezTo>
                  <a:lnTo>
                    <a:pt x="577999" y="375749"/>
                  </a:lnTo>
                  <a:cubicBezTo>
                    <a:pt x="577999" y="386887"/>
                    <a:pt x="573574" y="397569"/>
                    <a:pt x="565698" y="405445"/>
                  </a:cubicBezTo>
                  <a:cubicBezTo>
                    <a:pt x="557823" y="413321"/>
                    <a:pt x="547141" y="417746"/>
                    <a:pt x="536003" y="417746"/>
                  </a:cubicBezTo>
                  <a:lnTo>
                    <a:pt x="41996" y="417746"/>
                  </a:lnTo>
                  <a:cubicBezTo>
                    <a:pt x="30858" y="417746"/>
                    <a:pt x="20176" y="413321"/>
                    <a:pt x="12300" y="405445"/>
                  </a:cubicBezTo>
                  <a:cubicBezTo>
                    <a:pt x="4425" y="397569"/>
                    <a:pt x="0" y="386887"/>
                    <a:pt x="0" y="375749"/>
                  </a:cubicBezTo>
                  <a:lnTo>
                    <a:pt x="0" y="41996"/>
                  </a:lnTo>
                  <a:cubicBezTo>
                    <a:pt x="0" y="30858"/>
                    <a:pt x="4425" y="20176"/>
                    <a:pt x="12300" y="12300"/>
                  </a:cubicBezTo>
                  <a:cubicBezTo>
                    <a:pt x="20176" y="4425"/>
                    <a:pt x="30858" y="0"/>
                    <a:pt x="41996" y="0"/>
                  </a:cubicBezTo>
                  <a:close/>
                </a:path>
              </a:pathLst>
            </a:custGeom>
            <a:solidFill>
              <a:srgbClr val="FBFFE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577999" cy="446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194445" y="1134514"/>
            <a:ext cx="2212176" cy="1598838"/>
            <a:chOff x="0" y="0"/>
            <a:chExt cx="577999" cy="4177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7999" cy="417746"/>
            </a:xfrm>
            <a:custGeom>
              <a:avLst/>
              <a:gdLst/>
              <a:ahLst/>
              <a:cxnLst/>
              <a:rect r="r" b="b" t="t" l="l"/>
              <a:pathLst>
                <a:path h="417746" w="577999">
                  <a:moveTo>
                    <a:pt x="41996" y="0"/>
                  </a:moveTo>
                  <a:lnTo>
                    <a:pt x="536003" y="0"/>
                  </a:lnTo>
                  <a:cubicBezTo>
                    <a:pt x="547141" y="0"/>
                    <a:pt x="557823" y="4425"/>
                    <a:pt x="565698" y="12300"/>
                  </a:cubicBezTo>
                  <a:cubicBezTo>
                    <a:pt x="573574" y="20176"/>
                    <a:pt x="577999" y="30858"/>
                    <a:pt x="577999" y="41996"/>
                  </a:cubicBezTo>
                  <a:lnTo>
                    <a:pt x="577999" y="375749"/>
                  </a:lnTo>
                  <a:cubicBezTo>
                    <a:pt x="577999" y="386887"/>
                    <a:pt x="573574" y="397569"/>
                    <a:pt x="565698" y="405445"/>
                  </a:cubicBezTo>
                  <a:cubicBezTo>
                    <a:pt x="557823" y="413321"/>
                    <a:pt x="547141" y="417746"/>
                    <a:pt x="536003" y="417746"/>
                  </a:cubicBezTo>
                  <a:lnTo>
                    <a:pt x="41996" y="417746"/>
                  </a:lnTo>
                  <a:cubicBezTo>
                    <a:pt x="30858" y="417746"/>
                    <a:pt x="20176" y="413321"/>
                    <a:pt x="12300" y="405445"/>
                  </a:cubicBezTo>
                  <a:cubicBezTo>
                    <a:pt x="4425" y="397569"/>
                    <a:pt x="0" y="386887"/>
                    <a:pt x="0" y="375749"/>
                  </a:cubicBezTo>
                  <a:lnTo>
                    <a:pt x="0" y="41996"/>
                  </a:lnTo>
                  <a:cubicBezTo>
                    <a:pt x="0" y="30858"/>
                    <a:pt x="4425" y="20176"/>
                    <a:pt x="12300" y="12300"/>
                  </a:cubicBezTo>
                  <a:cubicBezTo>
                    <a:pt x="20176" y="4425"/>
                    <a:pt x="30858" y="0"/>
                    <a:pt x="41996" y="0"/>
                  </a:cubicBezTo>
                  <a:close/>
                </a:path>
              </a:pathLst>
            </a:custGeom>
            <a:solidFill>
              <a:srgbClr val="EEF6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577999" cy="446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53088" y="3496074"/>
            <a:ext cx="3451554" cy="3741476"/>
            <a:chOff x="0" y="0"/>
            <a:chExt cx="1227219" cy="13303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27219" cy="1330302"/>
            </a:xfrm>
            <a:custGeom>
              <a:avLst/>
              <a:gdLst/>
              <a:ahLst/>
              <a:cxnLst/>
              <a:rect r="r" b="b" t="t" l="l"/>
              <a:pathLst>
                <a:path h="1330302" w="1227219">
                  <a:moveTo>
                    <a:pt x="26916" y="0"/>
                  </a:moveTo>
                  <a:lnTo>
                    <a:pt x="1200303" y="0"/>
                  </a:lnTo>
                  <a:cubicBezTo>
                    <a:pt x="1207441" y="0"/>
                    <a:pt x="1214288" y="2836"/>
                    <a:pt x="1219335" y="7884"/>
                  </a:cubicBezTo>
                  <a:cubicBezTo>
                    <a:pt x="1224383" y="12931"/>
                    <a:pt x="1227219" y="19778"/>
                    <a:pt x="1227219" y="26916"/>
                  </a:cubicBezTo>
                  <a:lnTo>
                    <a:pt x="1227219" y="1303386"/>
                  </a:lnTo>
                  <a:cubicBezTo>
                    <a:pt x="1227219" y="1318252"/>
                    <a:pt x="1215168" y="1330302"/>
                    <a:pt x="1200303" y="1330302"/>
                  </a:cubicBezTo>
                  <a:lnTo>
                    <a:pt x="26916" y="1330302"/>
                  </a:lnTo>
                  <a:cubicBezTo>
                    <a:pt x="19778" y="1330302"/>
                    <a:pt x="12931" y="1327467"/>
                    <a:pt x="7884" y="1322419"/>
                  </a:cubicBezTo>
                  <a:cubicBezTo>
                    <a:pt x="2836" y="1317371"/>
                    <a:pt x="0" y="1310525"/>
                    <a:pt x="0" y="1303386"/>
                  </a:cubicBezTo>
                  <a:lnTo>
                    <a:pt x="0" y="26916"/>
                  </a:lnTo>
                  <a:cubicBezTo>
                    <a:pt x="0" y="19778"/>
                    <a:pt x="2836" y="12931"/>
                    <a:pt x="7884" y="7884"/>
                  </a:cubicBezTo>
                  <a:cubicBezTo>
                    <a:pt x="12931" y="2836"/>
                    <a:pt x="19778" y="0"/>
                    <a:pt x="269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227219" cy="135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194633" y="3496074"/>
            <a:ext cx="5874984" cy="3741476"/>
            <a:chOff x="0" y="0"/>
            <a:chExt cx="812800" cy="5176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517631"/>
            </a:xfrm>
            <a:custGeom>
              <a:avLst/>
              <a:gdLst/>
              <a:ahLst/>
              <a:cxnLst/>
              <a:rect r="r" b="b" t="t" l="l"/>
              <a:pathLst>
                <a:path h="517631" w="812800">
                  <a:moveTo>
                    <a:pt x="15813" y="0"/>
                  </a:moveTo>
                  <a:lnTo>
                    <a:pt x="796987" y="0"/>
                  </a:lnTo>
                  <a:cubicBezTo>
                    <a:pt x="801181" y="0"/>
                    <a:pt x="805203" y="1666"/>
                    <a:pt x="808168" y="4632"/>
                  </a:cubicBezTo>
                  <a:cubicBezTo>
                    <a:pt x="811134" y="7597"/>
                    <a:pt x="812800" y="11619"/>
                    <a:pt x="812800" y="15813"/>
                  </a:cubicBezTo>
                  <a:lnTo>
                    <a:pt x="812800" y="501817"/>
                  </a:lnTo>
                  <a:cubicBezTo>
                    <a:pt x="812800" y="506011"/>
                    <a:pt x="811134" y="510033"/>
                    <a:pt x="808168" y="512999"/>
                  </a:cubicBezTo>
                  <a:cubicBezTo>
                    <a:pt x="805203" y="515965"/>
                    <a:pt x="801181" y="517631"/>
                    <a:pt x="796987" y="517631"/>
                  </a:cubicBezTo>
                  <a:lnTo>
                    <a:pt x="15813" y="517631"/>
                  </a:lnTo>
                  <a:cubicBezTo>
                    <a:pt x="11619" y="517631"/>
                    <a:pt x="7597" y="515965"/>
                    <a:pt x="4632" y="512999"/>
                  </a:cubicBezTo>
                  <a:cubicBezTo>
                    <a:pt x="1666" y="510033"/>
                    <a:pt x="0" y="506011"/>
                    <a:pt x="0" y="501817"/>
                  </a:cubicBezTo>
                  <a:lnTo>
                    <a:pt x="0" y="15813"/>
                  </a:lnTo>
                  <a:cubicBezTo>
                    <a:pt x="0" y="11619"/>
                    <a:pt x="1666" y="7597"/>
                    <a:pt x="4632" y="4632"/>
                  </a:cubicBezTo>
                  <a:cubicBezTo>
                    <a:pt x="7597" y="1666"/>
                    <a:pt x="11619" y="0"/>
                    <a:pt x="15813" y="0"/>
                  </a:cubicBezTo>
                  <a:close/>
                </a:path>
              </a:pathLst>
            </a:custGeom>
            <a:solidFill>
              <a:srgbClr val="FFFAF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546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35688" y="1797817"/>
            <a:ext cx="187253" cy="187253"/>
          </a:xfrm>
          <a:custGeom>
            <a:avLst/>
            <a:gdLst/>
            <a:ahLst/>
            <a:cxnLst/>
            <a:rect r="r" b="b" t="t" l="l"/>
            <a:pathLst>
              <a:path h="187253" w="187253">
                <a:moveTo>
                  <a:pt x="0" y="0"/>
                </a:moveTo>
                <a:lnTo>
                  <a:pt x="187253" y="0"/>
                </a:lnTo>
                <a:lnTo>
                  <a:pt x="187253" y="187253"/>
                </a:lnTo>
                <a:lnTo>
                  <a:pt x="0" y="187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35688" y="6232543"/>
            <a:ext cx="186892" cy="186892"/>
          </a:xfrm>
          <a:custGeom>
            <a:avLst/>
            <a:gdLst/>
            <a:ahLst/>
            <a:cxnLst/>
            <a:rect r="r" b="b" t="t" l="l"/>
            <a:pathLst>
              <a:path h="186892" w="186892">
                <a:moveTo>
                  <a:pt x="0" y="0"/>
                </a:moveTo>
                <a:lnTo>
                  <a:pt x="186892" y="0"/>
                </a:lnTo>
                <a:lnTo>
                  <a:pt x="186892" y="186892"/>
                </a:lnTo>
                <a:lnTo>
                  <a:pt x="0" y="18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35688" y="1324731"/>
            <a:ext cx="187253" cy="187253"/>
          </a:xfrm>
          <a:custGeom>
            <a:avLst/>
            <a:gdLst/>
            <a:ahLst/>
            <a:cxnLst/>
            <a:rect r="r" b="b" t="t" l="l"/>
            <a:pathLst>
              <a:path h="187253" w="187253">
                <a:moveTo>
                  <a:pt x="0" y="0"/>
                </a:moveTo>
                <a:lnTo>
                  <a:pt x="187253" y="0"/>
                </a:lnTo>
                <a:lnTo>
                  <a:pt x="187253" y="187253"/>
                </a:lnTo>
                <a:lnTo>
                  <a:pt x="0" y="187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36049" y="6671108"/>
            <a:ext cx="186892" cy="186892"/>
          </a:xfrm>
          <a:custGeom>
            <a:avLst/>
            <a:gdLst/>
            <a:ahLst/>
            <a:cxnLst/>
            <a:rect r="r" b="b" t="t" l="l"/>
            <a:pathLst>
              <a:path h="186892" w="186892">
                <a:moveTo>
                  <a:pt x="0" y="0"/>
                </a:moveTo>
                <a:lnTo>
                  <a:pt x="186892" y="0"/>
                </a:lnTo>
                <a:lnTo>
                  <a:pt x="186892" y="186892"/>
                </a:lnTo>
                <a:lnTo>
                  <a:pt x="0" y="186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35688" y="2270904"/>
            <a:ext cx="187253" cy="187253"/>
          </a:xfrm>
          <a:custGeom>
            <a:avLst/>
            <a:gdLst/>
            <a:ahLst/>
            <a:cxnLst/>
            <a:rect r="r" b="b" t="t" l="l"/>
            <a:pathLst>
              <a:path h="187253" w="187253">
                <a:moveTo>
                  <a:pt x="0" y="0"/>
                </a:moveTo>
                <a:lnTo>
                  <a:pt x="187253" y="0"/>
                </a:lnTo>
                <a:lnTo>
                  <a:pt x="187253" y="187253"/>
                </a:lnTo>
                <a:lnTo>
                  <a:pt x="0" y="1872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35688" y="851644"/>
            <a:ext cx="187253" cy="187253"/>
          </a:xfrm>
          <a:custGeom>
            <a:avLst/>
            <a:gdLst/>
            <a:ahLst/>
            <a:cxnLst/>
            <a:rect r="r" b="b" t="t" l="l"/>
            <a:pathLst>
              <a:path h="187253" w="187253">
                <a:moveTo>
                  <a:pt x="0" y="0"/>
                </a:moveTo>
                <a:lnTo>
                  <a:pt x="187253" y="0"/>
                </a:lnTo>
                <a:lnTo>
                  <a:pt x="187253" y="187253"/>
                </a:lnTo>
                <a:lnTo>
                  <a:pt x="0" y="1872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36049" y="2743991"/>
            <a:ext cx="186531" cy="186531"/>
          </a:xfrm>
          <a:custGeom>
            <a:avLst/>
            <a:gdLst/>
            <a:ahLst/>
            <a:cxnLst/>
            <a:rect r="r" b="b" t="t" l="l"/>
            <a:pathLst>
              <a:path h="186531" w="186531">
                <a:moveTo>
                  <a:pt x="0" y="0"/>
                </a:moveTo>
                <a:lnTo>
                  <a:pt x="186531" y="0"/>
                </a:lnTo>
                <a:lnTo>
                  <a:pt x="186531" y="186530"/>
                </a:lnTo>
                <a:lnTo>
                  <a:pt x="0" y="1865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9692466" y="1134514"/>
            <a:ext cx="2212176" cy="1598838"/>
            <a:chOff x="0" y="0"/>
            <a:chExt cx="577999" cy="41774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7999" cy="417746"/>
            </a:xfrm>
            <a:custGeom>
              <a:avLst/>
              <a:gdLst/>
              <a:ahLst/>
              <a:cxnLst/>
              <a:rect r="r" b="b" t="t" l="l"/>
              <a:pathLst>
                <a:path h="417746" w="577999">
                  <a:moveTo>
                    <a:pt x="41996" y="0"/>
                  </a:moveTo>
                  <a:lnTo>
                    <a:pt x="536003" y="0"/>
                  </a:lnTo>
                  <a:cubicBezTo>
                    <a:pt x="547141" y="0"/>
                    <a:pt x="557823" y="4425"/>
                    <a:pt x="565698" y="12300"/>
                  </a:cubicBezTo>
                  <a:cubicBezTo>
                    <a:pt x="573574" y="20176"/>
                    <a:pt x="577999" y="30858"/>
                    <a:pt x="577999" y="41996"/>
                  </a:cubicBezTo>
                  <a:lnTo>
                    <a:pt x="577999" y="375749"/>
                  </a:lnTo>
                  <a:cubicBezTo>
                    <a:pt x="577999" y="386887"/>
                    <a:pt x="573574" y="397569"/>
                    <a:pt x="565698" y="405445"/>
                  </a:cubicBezTo>
                  <a:cubicBezTo>
                    <a:pt x="557823" y="413321"/>
                    <a:pt x="547141" y="417746"/>
                    <a:pt x="536003" y="417746"/>
                  </a:cubicBezTo>
                  <a:lnTo>
                    <a:pt x="41996" y="417746"/>
                  </a:lnTo>
                  <a:cubicBezTo>
                    <a:pt x="30858" y="417746"/>
                    <a:pt x="20176" y="413321"/>
                    <a:pt x="12300" y="405445"/>
                  </a:cubicBezTo>
                  <a:cubicBezTo>
                    <a:pt x="4425" y="397569"/>
                    <a:pt x="0" y="386887"/>
                    <a:pt x="0" y="375749"/>
                  </a:cubicBezTo>
                  <a:lnTo>
                    <a:pt x="0" y="41996"/>
                  </a:lnTo>
                  <a:cubicBezTo>
                    <a:pt x="0" y="30858"/>
                    <a:pt x="4425" y="20176"/>
                    <a:pt x="12300" y="12300"/>
                  </a:cubicBezTo>
                  <a:cubicBezTo>
                    <a:pt x="20176" y="4425"/>
                    <a:pt x="30858" y="0"/>
                    <a:pt x="41996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577999" cy="446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860836" y="3164543"/>
            <a:ext cx="6548726" cy="4404936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518089" y="3398520"/>
            <a:ext cx="3115570" cy="3141479"/>
          </a:xfrm>
          <a:prstGeom prst="rect">
            <a:avLst/>
          </a:prstGeom>
        </p:spPr>
      </p:pic>
      <p:sp>
        <p:nvSpPr>
          <p:cNvPr name="Freeform 35" id="35"/>
          <p:cNvSpPr/>
          <p:nvPr/>
        </p:nvSpPr>
        <p:spPr>
          <a:xfrm flipH="false" flipV="false" rot="0">
            <a:off x="11664536" y="409185"/>
            <a:ext cx="112840" cy="62203"/>
          </a:xfrm>
          <a:custGeom>
            <a:avLst/>
            <a:gdLst/>
            <a:ahLst/>
            <a:cxnLst/>
            <a:rect r="r" b="b" t="t" l="l"/>
            <a:pathLst>
              <a:path h="62203" w="112840">
                <a:moveTo>
                  <a:pt x="0" y="0"/>
                </a:moveTo>
                <a:lnTo>
                  <a:pt x="112841" y="0"/>
                </a:lnTo>
                <a:lnTo>
                  <a:pt x="112841" y="62203"/>
                </a:lnTo>
                <a:lnTo>
                  <a:pt x="0" y="622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539983" y="843671"/>
            <a:ext cx="785066" cy="17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Dashboard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40033" y="1790012"/>
            <a:ext cx="825925" cy="17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>
                <a:solidFill>
                  <a:srgbClr val="606060"/>
                </a:solidFill>
                <a:latin typeface="Inter"/>
                <a:ea typeface="Inter"/>
                <a:cs typeface="Inter"/>
                <a:sym typeface="Inter"/>
              </a:rPr>
              <a:t>Transaction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40033" y="1317009"/>
            <a:ext cx="785016" cy="17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>
                <a:solidFill>
                  <a:srgbClr val="606060"/>
                </a:solidFill>
                <a:latin typeface="Inter"/>
                <a:ea typeface="Inter"/>
                <a:cs typeface="Inter"/>
                <a:sym typeface="Inter"/>
              </a:rPr>
              <a:t>Products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40082" y="2263015"/>
            <a:ext cx="825875" cy="17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>
                <a:solidFill>
                  <a:srgbClr val="606060"/>
                </a:solidFill>
                <a:latin typeface="Inter"/>
                <a:ea typeface="Inter"/>
                <a:cs typeface="Inter"/>
                <a:sym typeface="Inter"/>
              </a:rPr>
              <a:t>Warehouse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40082" y="6224389"/>
            <a:ext cx="740150" cy="17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>
                <a:solidFill>
                  <a:srgbClr val="606060"/>
                </a:solidFill>
                <a:latin typeface="Inter"/>
                <a:ea typeface="Inter"/>
                <a:cs typeface="Inter"/>
                <a:sym typeface="Inter"/>
              </a:rPr>
              <a:t>Settings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40082" y="2735657"/>
            <a:ext cx="905415" cy="17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>
                <a:solidFill>
                  <a:srgbClr val="606060"/>
                </a:solidFill>
                <a:latin typeface="Inter"/>
                <a:ea typeface="Inter"/>
                <a:cs typeface="Inter"/>
                <a:sym typeface="Inter"/>
              </a:rPr>
              <a:t>Customer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40082" y="6676610"/>
            <a:ext cx="621789" cy="17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>
                <a:solidFill>
                  <a:srgbClr val="606060"/>
                </a:solidFill>
                <a:latin typeface="Inter"/>
                <a:ea typeface="Inter"/>
                <a:cs typeface="Inter"/>
                <a:sym typeface="Inter"/>
              </a:rPr>
              <a:t>Logout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94595" y="241849"/>
            <a:ext cx="3794638" cy="34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Welcome back, Ketut Susilo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94595" y="677020"/>
            <a:ext cx="3322282" cy="17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Lorem ipsum dolor sit amet constectur adipscing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9966164" y="362547"/>
            <a:ext cx="155480" cy="155480"/>
          </a:xfrm>
          <a:custGeom>
            <a:avLst/>
            <a:gdLst/>
            <a:ahLst/>
            <a:cxnLst/>
            <a:rect r="r" b="b" t="t" l="l"/>
            <a:pathLst>
              <a:path h="155480" w="155480">
                <a:moveTo>
                  <a:pt x="0" y="0"/>
                </a:moveTo>
                <a:lnTo>
                  <a:pt x="155480" y="0"/>
                </a:lnTo>
                <a:lnTo>
                  <a:pt x="155480" y="155480"/>
                </a:lnTo>
                <a:lnTo>
                  <a:pt x="0" y="1554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274044" y="364552"/>
            <a:ext cx="137837" cy="151469"/>
          </a:xfrm>
          <a:custGeom>
            <a:avLst/>
            <a:gdLst/>
            <a:ahLst/>
            <a:cxnLst/>
            <a:rect r="r" b="b" t="t" l="l"/>
            <a:pathLst>
              <a:path h="151469" w="137837">
                <a:moveTo>
                  <a:pt x="0" y="0"/>
                </a:moveTo>
                <a:lnTo>
                  <a:pt x="137837" y="0"/>
                </a:lnTo>
                <a:lnTo>
                  <a:pt x="137837" y="151469"/>
                </a:lnTo>
                <a:lnTo>
                  <a:pt x="0" y="15146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0567095" y="324558"/>
            <a:ext cx="231458" cy="231457"/>
            <a:chOff x="0" y="0"/>
            <a:chExt cx="6350000" cy="634997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4"/>
              <a:stretch>
                <a:fillRect l="-25046" t="0" r="-25046" b="0"/>
              </a:stretch>
            </a:blip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10877185" y="338687"/>
            <a:ext cx="900192" cy="17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Ketut Susilo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386698" y="1333302"/>
            <a:ext cx="1271272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Total Sales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883058" y="1319812"/>
            <a:ext cx="897731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Visitor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384849" y="1319812"/>
            <a:ext cx="1106175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Total Orders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882870" y="1333302"/>
            <a:ext cx="994315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Refunded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386599" y="1563192"/>
            <a:ext cx="1271371" cy="66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890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883058" y="1563192"/>
            <a:ext cx="1673706" cy="66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1.234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384849" y="1563192"/>
            <a:ext cx="1215573" cy="66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567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882870" y="1563192"/>
            <a:ext cx="1186604" cy="66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123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389772" y="2296977"/>
            <a:ext cx="632562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008425"/>
                </a:solidFill>
                <a:latin typeface="Inter"/>
                <a:ea typeface="Inter"/>
                <a:cs typeface="Inter"/>
                <a:sym typeface="Inter"/>
              </a:rPr>
              <a:t>+18%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886231" y="2296977"/>
            <a:ext cx="535470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008425"/>
                </a:solidFill>
                <a:latin typeface="Inter"/>
                <a:ea typeface="Inter"/>
                <a:cs typeface="Inter"/>
                <a:sym typeface="Inter"/>
              </a:rPr>
              <a:t>+18%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388022" y="2296977"/>
            <a:ext cx="535470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008425"/>
                </a:solidFill>
                <a:latin typeface="Inter"/>
                <a:ea typeface="Inter"/>
                <a:cs typeface="Inter"/>
                <a:sym typeface="Inter"/>
              </a:rPr>
              <a:t>+18%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886043" y="2296977"/>
            <a:ext cx="535470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3131"/>
                </a:solidFill>
                <a:latin typeface="Inter"/>
                <a:ea typeface="Inter"/>
                <a:cs typeface="Inter"/>
                <a:sym typeface="Inter"/>
              </a:rPr>
              <a:t>+18%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925242" y="2296977"/>
            <a:ext cx="1397435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+3.8k this week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5421702" y="2296977"/>
            <a:ext cx="1296493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+2.8k this week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923492" y="2296977"/>
            <a:ext cx="1447835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+7.8k this week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8684680" y="6504259"/>
            <a:ext cx="686647" cy="146049"/>
            <a:chOff x="0" y="0"/>
            <a:chExt cx="915529" cy="194732"/>
          </a:xfrm>
        </p:grpSpPr>
        <p:grpSp>
          <p:nvGrpSpPr>
            <p:cNvPr name="Group 66" id="66"/>
            <p:cNvGrpSpPr/>
            <p:nvPr/>
          </p:nvGrpSpPr>
          <p:grpSpPr>
            <a:xfrm rot="0">
              <a:off x="0" y="0"/>
              <a:ext cx="194732" cy="194732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06400" y="0"/>
                    </a:lnTo>
                    <a:cubicBezTo>
                      <a:pt x="630849" y="0"/>
                      <a:pt x="812800" y="181951"/>
                      <a:pt x="812800" y="406400"/>
                    </a:cubicBezTo>
                    <a:lnTo>
                      <a:pt x="812800" y="406400"/>
                    </a:lnTo>
                    <a:cubicBezTo>
                      <a:pt x="812800" y="630849"/>
                      <a:pt x="630849" y="812800"/>
                      <a:pt x="406400" y="812800"/>
                    </a:cubicBezTo>
                    <a:lnTo>
                      <a:pt x="406400" y="812800"/>
                    </a:lnTo>
                    <a:cubicBezTo>
                      <a:pt x="181951" y="812800"/>
                      <a:pt x="0" y="630849"/>
                      <a:pt x="0" y="406400"/>
                    </a:cubicBezTo>
                    <a:lnTo>
                      <a:pt x="0" y="406400"/>
                    </a:lnTo>
                    <a:cubicBezTo>
                      <a:pt x="0" y="181951"/>
                      <a:pt x="181951" y="0"/>
                      <a:pt x="4064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</a:p>
            </p:txBody>
          </p:sp>
        </p:grpSp>
        <p:sp>
          <p:nvSpPr>
            <p:cNvPr name="TextBox 69" id="69"/>
            <p:cNvSpPr txBox="true"/>
            <p:nvPr/>
          </p:nvSpPr>
          <p:spPr>
            <a:xfrm rot="0">
              <a:off x="291840" y="-28575"/>
              <a:ext cx="623689" cy="223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Fashion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8684680" y="6798161"/>
            <a:ext cx="1470007" cy="146049"/>
            <a:chOff x="0" y="0"/>
            <a:chExt cx="1960010" cy="194732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0" y="0"/>
              <a:ext cx="190074" cy="190074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06400" y="0"/>
                    </a:lnTo>
                    <a:cubicBezTo>
                      <a:pt x="630849" y="0"/>
                      <a:pt x="812800" y="181951"/>
                      <a:pt x="812800" y="406400"/>
                    </a:cubicBezTo>
                    <a:lnTo>
                      <a:pt x="812800" y="406400"/>
                    </a:lnTo>
                    <a:cubicBezTo>
                      <a:pt x="812800" y="630849"/>
                      <a:pt x="630849" y="812800"/>
                      <a:pt x="406400" y="812800"/>
                    </a:cubicBezTo>
                    <a:lnTo>
                      <a:pt x="406400" y="812800"/>
                    </a:lnTo>
                    <a:cubicBezTo>
                      <a:pt x="181951" y="812800"/>
                      <a:pt x="0" y="630849"/>
                      <a:pt x="0" y="406400"/>
                    </a:cubicBezTo>
                    <a:lnTo>
                      <a:pt x="0" y="406400"/>
                    </a:lnTo>
                    <a:cubicBezTo>
                      <a:pt x="0" y="181951"/>
                      <a:pt x="181951" y="0"/>
                      <a:pt x="406400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</a:p>
            </p:txBody>
          </p:sp>
        </p:grpSp>
        <p:sp>
          <p:nvSpPr>
            <p:cNvPr name="TextBox 74" id="74"/>
            <p:cNvSpPr txBox="true"/>
            <p:nvPr/>
          </p:nvSpPr>
          <p:spPr>
            <a:xfrm rot="0">
              <a:off x="287182" y="-28575"/>
              <a:ext cx="1672828" cy="223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Health and Careness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0520045" y="6504259"/>
            <a:ext cx="878564" cy="146049"/>
            <a:chOff x="0" y="0"/>
            <a:chExt cx="1171419" cy="194732"/>
          </a:xfrm>
        </p:grpSpPr>
        <p:grpSp>
          <p:nvGrpSpPr>
            <p:cNvPr name="Group 76" id="76"/>
            <p:cNvGrpSpPr/>
            <p:nvPr/>
          </p:nvGrpSpPr>
          <p:grpSpPr>
            <a:xfrm rot="0">
              <a:off x="0" y="2329"/>
              <a:ext cx="190074" cy="190074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06400" y="0"/>
                    </a:lnTo>
                    <a:cubicBezTo>
                      <a:pt x="630849" y="0"/>
                      <a:pt x="812800" y="181951"/>
                      <a:pt x="812800" y="406400"/>
                    </a:cubicBezTo>
                    <a:lnTo>
                      <a:pt x="812800" y="406400"/>
                    </a:lnTo>
                    <a:cubicBezTo>
                      <a:pt x="812800" y="630849"/>
                      <a:pt x="630849" y="812800"/>
                      <a:pt x="406400" y="812800"/>
                    </a:cubicBezTo>
                    <a:lnTo>
                      <a:pt x="406400" y="812800"/>
                    </a:lnTo>
                    <a:cubicBezTo>
                      <a:pt x="181951" y="812800"/>
                      <a:pt x="0" y="630849"/>
                      <a:pt x="0" y="406400"/>
                    </a:cubicBezTo>
                    <a:lnTo>
                      <a:pt x="0" y="406400"/>
                    </a:lnTo>
                    <a:cubicBezTo>
                      <a:pt x="0" y="181951"/>
                      <a:pt x="181951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</a:p>
            </p:txBody>
          </p:sp>
        </p:grpSp>
        <p:sp>
          <p:nvSpPr>
            <p:cNvPr name="TextBox 79" id="79"/>
            <p:cNvSpPr txBox="true"/>
            <p:nvPr/>
          </p:nvSpPr>
          <p:spPr>
            <a:xfrm rot="0">
              <a:off x="287182" y="-28575"/>
              <a:ext cx="884238" cy="223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Electronics</a:t>
              </a: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0520045" y="6798161"/>
            <a:ext cx="1153003" cy="146049"/>
            <a:chOff x="0" y="0"/>
            <a:chExt cx="1537338" cy="194732"/>
          </a:xfrm>
        </p:grpSpPr>
        <p:grpSp>
          <p:nvGrpSpPr>
            <p:cNvPr name="Group 81" id="81"/>
            <p:cNvGrpSpPr/>
            <p:nvPr/>
          </p:nvGrpSpPr>
          <p:grpSpPr>
            <a:xfrm rot="0">
              <a:off x="0" y="2329"/>
              <a:ext cx="190074" cy="190074"/>
              <a:chOff x="0" y="0"/>
              <a:chExt cx="812800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406400" y="0"/>
                    </a:lnTo>
                    <a:cubicBezTo>
                      <a:pt x="630849" y="0"/>
                      <a:pt x="812800" y="181951"/>
                      <a:pt x="812800" y="406400"/>
                    </a:cubicBezTo>
                    <a:lnTo>
                      <a:pt x="812800" y="406400"/>
                    </a:lnTo>
                    <a:cubicBezTo>
                      <a:pt x="812800" y="630849"/>
                      <a:pt x="630849" y="812800"/>
                      <a:pt x="406400" y="812800"/>
                    </a:cubicBezTo>
                    <a:lnTo>
                      <a:pt x="406400" y="812800"/>
                    </a:lnTo>
                    <a:cubicBezTo>
                      <a:pt x="181951" y="812800"/>
                      <a:pt x="0" y="630849"/>
                      <a:pt x="0" y="406400"/>
                    </a:cubicBezTo>
                    <a:lnTo>
                      <a:pt x="0" y="406400"/>
                    </a:lnTo>
                    <a:cubicBezTo>
                      <a:pt x="0" y="181951"/>
                      <a:pt x="181951" y="0"/>
                      <a:pt x="406400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</a:p>
            </p:txBody>
          </p:sp>
        </p:grpSp>
        <p:sp>
          <p:nvSpPr>
            <p:cNvPr name="TextBox 84" id="84"/>
            <p:cNvSpPr txBox="true"/>
            <p:nvPr/>
          </p:nvSpPr>
          <p:spPr>
            <a:xfrm rot="0">
              <a:off x="287182" y="-28575"/>
              <a:ext cx="1250156" cy="223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Sporting Goods</a:t>
              </a:r>
            </a:p>
          </p:txBody>
        </p:sp>
      </p:grpSp>
      <p:sp>
        <p:nvSpPr>
          <p:cNvPr name="TextBox 85" id="85"/>
          <p:cNvSpPr txBox="true"/>
          <p:nvPr/>
        </p:nvSpPr>
        <p:spPr>
          <a:xfrm rot="0">
            <a:off x="10421514" y="2296977"/>
            <a:ext cx="1299443" cy="20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+1.2k this week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2194484" y="3020293"/>
            <a:ext cx="2128194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Revenue Stats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8453088" y="3020293"/>
            <a:ext cx="2345466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Sales by Category</a:t>
            </a:r>
          </a:p>
        </p:txBody>
      </p:sp>
      <p:grpSp>
        <p:nvGrpSpPr>
          <p:cNvPr name="Group 88" id="88"/>
          <p:cNvGrpSpPr/>
          <p:nvPr/>
        </p:nvGrpSpPr>
        <p:grpSpPr>
          <a:xfrm rot="0">
            <a:off x="7234450" y="3037272"/>
            <a:ext cx="835167" cy="310846"/>
            <a:chOff x="0" y="0"/>
            <a:chExt cx="296948" cy="110523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296948" cy="110523"/>
            </a:xfrm>
            <a:custGeom>
              <a:avLst/>
              <a:gdLst/>
              <a:ahLst/>
              <a:cxnLst/>
              <a:rect r="r" b="b" t="t" l="l"/>
              <a:pathLst>
                <a:path h="110523" w="296948">
                  <a:moveTo>
                    <a:pt x="55262" y="0"/>
                  </a:moveTo>
                  <a:lnTo>
                    <a:pt x="241687" y="0"/>
                  </a:lnTo>
                  <a:cubicBezTo>
                    <a:pt x="256343" y="0"/>
                    <a:pt x="270399" y="5822"/>
                    <a:pt x="280763" y="16186"/>
                  </a:cubicBezTo>
                  <a:cubicBezTo>
                    <a:pt x="291126" y="26549"/>
                    <a:pt x="296948" y="40605"/>
                    <a:pt x="296948" y="55262"/>
                  </a:cubicBezTo>
                  <a:lnTo>
                    <a:pt x="296948" y="55262"/>
                  </a:lnTo>
                  <a:cubicBezTo>
                    <a:pt x="296948" y="69918"/>
                    <a:pt x="291126" y="83974"/>
                    <a:pt x="280763" y="94337"/>
                  </a:cubicBezTo>
                  <a:cubicBezTo>
                    <a:pt x="270399" y="104701"/>
                    <a:pt x="256343" y="110523"/>
                    <a:pt x="241687" y="110523"/>
                  </a:cubicBezTo>
                  <a:lnTo>
                    <a:pt x="55262" y="110523"/>
                  </a:lnTo>
                  <a:cubicBezTo>
                    <a:pt x="40605" y="110523"/>
                    <a:pt x="26549" y="104701"/>
                    <a:pt x="16186" y="94337"/>
                  </a:cubicBezTo>
                  <a:cubicBezTo>
                    <a:pt x="5822" y="83974"/>
                    <a:pt x="0" y="69918"/>
                    <a:pt x="0" y="55262"/>
                  </a:cubicBezTo>
                  <a:lnTo>
                    <a:pt x="0" y="55262"/>
                  </a:lnTo>
                  <a:cubicBezTo>
                    <a:pt x="0" y="40605"/>
                    <a:pt x="5822" y="26549"/>
                    <a:pt x="16186" y="16186"/>
                  </a:cubicBezTo>
                  <a:cubicBezTo>
                    <a:pt x="26549" y="5822"/>
                    <a:pt x="40605" y="0"/>
                    <a:pt x="55262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28575"/>
              <a:ext cx="296948" cy="139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name="Freeform 91" id="91"/>
          <p:cNvSpPr/>
          <p:nvPr/>
        </p:nvSpPr>
        <p:spPr>
          <a:xfrm flipH="false" flipV="false" rot="0">
            <a:off x="7347310" y="3163759"/>
            <a:ext cx="112840" cy="62203"/>
          </a:xfrm>
          <a:custGeom>
            <a:avLst/>
            <a:gdLst/>
            <a:ahLst/>
            <a:cxnLst/>
            <a:rect r="r" b="b" t="t" l="l"/>
            <a:pathLst>
              <a:path h="62203" w="112840">
                <a:moveTo>
                  <a:pt x="0" y="0"/>
                </a:moveTo>
                <a:lnTo>
                  <a:pt x="112841" y="0"/>
                </a:lnTo>
                <a:lnTo>
                  <a:pt x="112841" y="62203"/>
                </a:lnTo>
                <a:lnTo>
                  <a:pt x="0" y="6220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2" id="92"/>
          <p:cNvSpPr txBox="true"/>
          <p:nvPr/>
        </p:nvSpPr>
        <p:spPr>
          <a:xfrm rot="0">
            <a:off x="7508866" y="3108709"/>
            <a:ext cx="677521" cy="14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606060"/>
                </a:solidFill>
                <a:latin typeface="Inter"/>
                <a:ea typeface="Inter"/>
                <a:cs typeface="Inter"/>
                <a:sym typeface="Inter"/>
              </a:rPr>
              <a:t>This year</a:t>
            </a:r>
          </a:p>
        </p:txBody>
      </p:sp>
      <p:grpSp>
        <p:nvGrpSpPr>
          <p:cNvPr name="Group 93" id="93"/>
          <p:cNvGrpSpPr/>
          <p:nvPr/>
        </p:nvGrpSpPr>
        <p:grpSpPr>
          <a:xfrm rot="0">
            <a:off x="11069474" y="3037272"/>
            <a:ext cx="835167" cy="310813"/>
            <a:chOff x="0" y="0"/>
            <a:chExt cx="296948" cy="110511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296948" cy="110511"/>
            </a:xfrm>
            <a:custGeom>
              <a:avLst/>
              <a:gdLst/>
              <a:ahLst/>
              <a:cxnLst/>
              <a:rect r="r" b="b" t="t" l="l"/>
              <a:pathLst>
                <a:path h="110511" w="296948">
                  <a:moveTo>
                    <a:pt x="55256" y="0"/>
                  </a:moveTo>
                  <a:lnTo>
                    <a:pt x="241693" y="0"/>
                  </a:lnTo>
                  <a:cubicBezTo>
                    <a:pt x="256347" y="0"/>
                    <a:pt x="270402" y="5822"/>
                    <a:pt x="280764" y="16184"/>
                  </a:cubicBezTo>
                  <a:cubicBezTo>
                    <a:pt x="291127" y="26546"/>
                    <a:pt x="296948" y="40601"/>
                    <a:pt x="296948" y="55256"/>
                  </a:cubicBezTo>
                  <a:lnTo>
                    <a:pt x="296948" y="55256"/>
                  </a:lnTo>
                  <a:cubicBezTo>
                    <a:pt x="296948" y="69910"/>
                    <a:pt x="291127" y="83965"/>
                    <a:pt x="280764" y="94327"/>
                  </a:cubicBezTo>
                  <a:cubicBezTo>
                    <a:pt x="270402" y="104690"/>
                    <a:pt x="256347" y="110511"/>
                    <a:pt x="241693" y="110511"/>
                  </a:cubicBezTo>
                  <a:lnTo>
                    <a:pt x="55256" y="110511"/>
                  </a:lnTo>
                  <a:cubicBezTo>
                    <a:pt x="40601" y="110511"/>
                    <a:pt x="26546" y="104690"/>
                    <a:pt x="16184" y="94327"/>
                  </a:cubicBezTo>
                  <a:cubicBezTo>
                    <a:pt x="5822" y="83965"/>
                    <a:pt x="0" y="69910"/>
                    <a:pt x="0" y="55256"/>
                  </a:cubicBezTo>
                  <a:lnTo>
                    <a:pt x="0" y="55256"/>
                  </a:lnTo>
                  <a:cubicBezTo>
                    <a:pt x="0" y="40601"/>
                    <a:pt x="5822" y="26546"/>
                    <a:pt x="16184" y="16184"/>
                  </a:cubicBezTo>
                  <a:cubicBezTo>
                    <a:pt x="26546" y="5822"/>
                    <a:pt x="40601" y="0"/>
                    <a:pt x="55256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95" id="95"/>
            <p:cNvSpPr txBox="true"/>
            <p:nvPr/>
          </p:nvSpPr>
          <p:spPr>
            <a:xfrm>
              <a:off x="0" y="-28575"/>
              <a:ext cx="296948" cy="139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name="Freeform 96" id="96"/>
          <p:cNvSpPr/>
          <p:nvPr/>
        </p:nvSpPr>
        <p:spPr>
          <a:xfrm flipH="false" flipV="false" rot="0">
            <a:off x="11182335" y="3163759"/>
            <a:ext cx="112840" cy="62203"/>
          </a:xfrm>
          <a:custGeom>
            <a:avLst/>
            <a:gdLst/>
            <a:ahLst/>
            <a:cxnLst/>
            <a:rect r="r" b="b" t="t" l="l"/>
            <a:pathLst>
              <a:path h="62203" w="112840">
                <a:moveTo>
                  <a:pt x="0" y="0"/>
                </a:moveTo>
                <a:lnTo>
                  <a:pt x="112840" y="0"/>
                </a:lnTo>
                <a:lnTo>
                  <a:pt x="112840" y="62203"/>
                </a:lnTo>
                <a:lnTo>
                  <a:pt x="0" y="6220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7" id="97"/>
          <p:cNvSpPr txBox="true"/>
          <p:nvPr/>
        </p:nvSpPr>
        <p:spPr>
          <a:xfrm rot="0">
            <a:off x="11343891" y="3108709"/>
            <a:ext cx="686880" cy="14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606060"/>
                </a:solidFill>
                <a:latin typeface="Inter"/>
                <a:ea typeface="Inter"/>
                <a:cs typeface="Inter"/>
                <a:sym typeface="Inter"/>
              </a:rPr>
              <a:t>This year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7620000"/>
          </a:xfrm>
          <a:custGeom>
            <a:avLst/>
            <a:gdLst/>
            <a:ahLst/>
            <a:cxnLst/>
            <a:rect r="r" b="b" t="t" l="l"/>
            <a:pathLst>
              <a:path h="7620000" w="12192000">
                <a:moveTo>
                  <a:pt x="0" y="0"/>
                </a:moveTo>
                <a:lnTo>
                  <a:pt x="12192000" y="0"/>
                </a:lnTo>
                <a:lnTo>
                  <a:pt x="12192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71" t="-13073" r="-7905" b="-1530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6525" y="2827645"/>
            <a:ext cx="1730892" cy="2224235"/>
            <a:chOff x="0" y="0"/>
            <a:chExt cx="1628213" cy="20922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8213" cy="2092290"/>
            </a:xfrm>
            <a:custGeom>
              <a:avLst/>
              <a:gdLst/>
              <a:ahLst/>
              <a:cxnLst/>
              <a:rect r="r" b="b" t="t" l="l"/>
              <a:pathLst>
                <a:path h="2092290" w="1628213">
                  <a:moveTo>
                    <a:pt x="1503752" y="2092290"/>
                  </a:moveTo>
                  <a:lnTo>
                    <a:pt x="124460" y="2092290"/>
                  </a:lnTo>
                  <a:cubicBezTo>
                    <a:pt x="55880" y="2092290"/>
                    <a:pt x="0" y="2036410"/>
                    <a:pt x="0" y="19678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753" y="0"/>
                  </a:lnTo>
                  <a:cubicBezTo>
                    <a:pt x="1572333" y="0"/>
                    <a:pt x="1628213" y="55880"/>
                    <a:pt x="1628213" y="124460"/>
                  </a:cubicBezTo>
                  <a:lnTo>
                    <a:pt x="1628213" y="1967830"/>
                  </a:lnTo>
                  <a:cubicBezTo>
                    <a:pt x="1628213" y="2036410"/>
                    <a:pt x="1572333" y="2092290"/>
                    <a:pt x="1503753" y="209229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013839" y="596583"/>
            <a:ext cx="145539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191414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43280" y="470826"/>
            <a:ext cx="1035117" cy="173382"/>
          </a:xfrm>
          <a:custGeom>
            <a:avLst/>
            <a:gdLst/>
            <a:ahLst/>
            <a:cxnLst/>
            <a:rect r="r" b="b" t="t" l="l"/>
            <a:pathLst>
              <a:path h="173382" w="1035117">
                <a:moveTo>
                  <a:pt x="0" y="0"/>
                </a:moveTo>
                <a:lnTo>
                  <a:pt x="1035117" y="0"/>
                </a:lnTo>
                <a:lnTo>
                  <a:pt x="1035117" y="173382"/>
                </a:lnTo>
                <a:lnTo>
                  <a:pt x="0" y="173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12270" y="584678"/>
            <a:ext cx="331149" cy="331149"/>
          </a:xfrm>
          <a:custGeom>
            <a:avLst/>
            <a:gdLst/>
            <a:ahLst/>
            <a:cxnLst/>
            <a:rect r="r" b="b" t="t" l="l"/>
            <a:pathLst>
              <a:path h="331149" w="331149">
                <a:moveTo>
                  <a:pt x="0" y="0"/>
                </a:moveTo>
                <a:lnTo>
                  <a:pt x="331149" y="0"/>
                </a:lnTo>
                <a:lnTo>
                  <a:pt x="331149" y="331149"/>
                </a:lnTo>
                <a:lnTo>
                  <a:pt x="0" y="331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84820" y="2827645"/>
            <a:ext cx="1730892" cy="2224235"/>
            <a:chOff x="0" y="0"/>
            <a:chExt cx="1628213" cy="2092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8213" cy="2092290"/>
            </a:xfrm>
            <a:custGeom>
              <a:avLst/>
              <a:gdLst/>
              <a:ahLst/>
              <a:cxnLst/>
              <a:rect r="r" b="b" t="t" l="l"/>
              <a:pathLst>
                <a:path h="2092290" w="1628213">
                  <a:moveTo>
                    <a:pt x="1503752" y="2092290"/>
                  </a:moveTo>
                  <a:lnTo>
                    <a:pt x="124460" y="2092290"/>
                  </a:lnTo>
                  <a:cubicBezTo>
                    <a:pt x="55880" y="2092290"/>
                    <a:pt x="0" y="2036410"/>
                    <a:pt x="0" y="19678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753" y="0"/>
                  </a:lnTo>
                  <a:cubicBezTo>
                    <a:pt x="1572333" y="0"/>
                    <a:pt x="1628213" y="55880"/>
                    <a:pt x="1628213" y="124460"/>
                  </a:cubicBezTo>
                  <a:lnTo>
                    <a:pt x="1628213" y="1967830"/>
                  </a:lnTo>
                  <a:cubicBezTo>
                    <a:pt x="1628213" y="2036410"/>
                    <a:pt x="1572333" y="2092290"/>
                    <a:pt x="1503753" y="209229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477487" y="2871000"/>
            <a:ext cx="1730892" cy="2224235"/>
            <a:chOff x="0" y="0"/>
            <a:chExt cx="1628213" cy="20922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28213" cy="2092290"/>
            </a:xfrm>
            <a:custGeom>
              <a:avLst/>
              <a:gdLst/>
              <a:ahLst/>
              <a:cxnLst/>
              <a:rect r="r" b="b" t="t" l="l"/>
              <a:pathLst>
                <a:path h="2092290" w="1628213">
                  <a:moveTo>
                    <a:pt x="1503752" y="2092290"/>
                  </a:moveTo>
                  <a:lnTo>
                    <a:pt x="124460" y="2092290"/>
                  </a:lnTo>
                  <a:cubicBezTo>
                    <a:pt x="55880" y="2092290"/>
                    <a:pt x="0" y="2036410"/>
                    <a:pt x="0" y="19678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753" y="0"/>
                  </a:lnTo>
                  <a:cubicBezTo>
                    <a:pt x="1572333" y="0"/>
                    <a:pt x="1628213" y="55880"/>
                    <a:pt x="1628213" y="124460"/>
                  </a:cubicBezTo>
                  <a:lnTo>
                    <a:pt x="1628213" y="1967830"/>
                  </a:lnTo>
                  <a:cubicBezTo>
                    <a:pt x="1628213" y="2036410"/>
                    <a:pt x="1572333" y="2092290"/>
                    <a:pt x="1503753" y="209229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307668" y="2871000"/>
            <a:ext cx="1730892" cy="2224235"/>
            <a:chOff x="0" y="0"/>
            <a:chExt cx="1628213" cy="20922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8213" cy="2092290"/>
            </a:xfrm>
            <a:custGeom>
              <a:avLst/>
              <a:gdLst/>
              <a:ahLst/>
              <a:cxnLst/>
              <a:rect r="r" b="b" t="t" l="l"/>
              <a:pathLst>
                <a:path h="2092290" w="1628213">
                  <a:moveTo>
                    <a:pt x="1503752" y="2092290"/>
                  </a:moveTo>
                  <a:lnTo>
                    <a:pt x="124460" y="2092290"/>
                  </a:lnTo>
                  <a:cubicBezTo>
                    <a:pt x="55880" y="2092290"/>
                    <a:pt x="0" y="2036410"/>
                    <a:pt x="0" y="19678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753" y="0"/>
                  </a:lnTo>
                  <a:cubicBezTo>
                    <a:pt x="1572333" y="0"/>
                    <a:pt x="1628213" y="55880"/>
                    <a:pt x="1628213" y="124460"/>
                  </a:cubicBezTo>
                  <a:lnTo>
                    <a:pt x="1628213" y="1967830"/>
                  </a:lnTo>
                  <a:cubicBezTo>
                    <a:pt x="1628213" y="2036410"/>
                    <a:pt x="1572333" y="2092290"/>
                    <a:pt x="1503753" y="209229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22377" y="3188822"/>
            <a:ext cx="2059907" cy="1022721"/>
          </a:xfrm>
          <a:custGeom>
            <a:avLst/>
            <a:gdLst/>
            <a:ahLst/>
            <a:cxnLst/>
            <a:rect r="r" b="b" t="t" l="l"/>
            <a:pathLst>
              <a:path h="1022721" w="2059907">
                <a:moveTo>
                  <a:pt x="0" y="0"/>
                </a:moveTo>
                <a:lnTo>
                  <a:pt x="2059907" y="0"/>
                </a:lnTo>
                <a:lnTo>
                  <a:pt x="2059907" y="1022720"/>
                </a:lnTo>
                <a:lnTo>
                  <a:pt x="0" y="1022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953" b="-4132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84820" y="3247761"/>
            <a:ext cx="1761657" cy="982463"/>
          </a:xfrm>
          <a:custGeom>
            <a:avLst/>
            <a:gdLst/>
            <a:ahLst/>
            <a:cxnLst/>
            <a:rect r="r" b="b" t="t" l="l"/>
            <a:pathLst>
              <a:path h="982463" w="1761657">
                <a:moveTo>
                  <a:pt x="0" y="0"/>
                </a:moveTo>
                <a:lnTo>
                  <a:pt x="1761657" y="0"/>
                </a:lnTo>
                <a:lnTo>
                  <a:pt x="1761657" y="982462"/>
                </a:lnTo>
                <a:lnTo>
                  <a:pt x="0" y="9824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54285" y="3229190"/>
            <a:ext cx="1845521" cy="1149998"/>
          </a:xfrm>
          <a:custGeom>
            <a:avLst/>
            <a:gdLst/>
            <a:ahLst/>
            <a:cxnLst/>
            <a:rect r="r" b="b" t="t" l="l"/>
            <a:pathLst>
              <a:path h="1149998" w="1845521">
                <a:moveTo>
                  <a:pt x="0" y="0"/>
                </a:moveTo>
                <a:lnTo>
                  <a:pt x="1845521" y="0"/>
                </a:lnTo>
                <a:lnTo>
                  <a:pt x="1845521" y="1149998"/>
                </a:lnTo>
                <a:lnTo>
                  <a:pt x="0" y="11499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82040" y="3419377"/>
            <a:ext cx="1582149" cy="778035"/>
          </a:xfrm>
          <a:custGeom>
            <a:avLst/>
            <a:gdLst/>
            <a:ahLst/>
            <a:cxnLst/>
            <a:rect r="r" b="b" t="t" l="l"/>
            <a:pathLst>
              <a:path h="778035" w="1582149">
                <a:moveTo>
                  <a:pt x="0" y="0"/>
                </a:moveTo>
                <a:lnTo>
                  <a:pt x="1582149" y="0"/>
                </a:lnTo>
                <a:lnTo>
                  <a:pt x="1582149" y="778035"/>
                </a:lnTo>
                <a:lnTo>
                  <a:pt x="0" y="778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113737" y="6403107"/>
            <a:ext cx="2318969" cy="1299742"/>
          </a:xfrm>
          <a:custGeom>
            <a:avLst/>
            <a:gdLst/>
            <a:ahLst/>
            <a:cxnLst/>
            <a:rect r="r" b="b" t="t" l="l"/>
            <a:pathLst>
              <a:path h="1299742" w="2318969">
                <a:moveTo>
                  <a:pt x="0" y="0"/>
                </a:moveTo>
                <a:lnTo>
                  <a:pt x="2318969" y="0"/>
                </a:lnTo>
                <a:lnTo>
                  <a:pt x="2318969" y="1299742"/>
                </a:lnTo>
                <a:lnTo>
                  <a:pt x="0" y="12997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625" t="-26746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817364" y="5247635"/>
            <a:ext cx="1730892" cy="2224235"/>
            <a:chOff x="0" y="0"/>
            <a:chExt cx="1628213" cy="20922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28213" cy="2092290"/>
            </a:xfrm>
            <a:custGeom>
              <a:avLst/>
              <a:gdLst/>
              <a:ahLst/>
              <a:cxnLst/>
              <a:rect r="r" b="b" t="t" l="l"/>
              <a:pathLst>
                <a:path h="2092290" w="1628213">
                  <a:moveTo>
                    <a:pt x="1503752" y="2092290"/>
                  </a:moveTo>
                  <a:lnTo>
                    <a:pt x="124460" y="2092290"/>
                  </a:lnTo>
                  <a:cubicBezTo>
                    <a:pt x="55880" y="2092290"/>
                    <a:pt x="0" y="2036410"/>
                    <a:pt x="0" y="19678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753" y="0"/>
                  </a:lnTo>
                  <a:cubicBezTo>
                    <a:pt x="1572333" y="0"/>
                    <a:pt x="1628213" y="55880"/>
                    <a:pt x="1628213" y="124460"/>
                  </a:cubicBezTo>
                  <a:lnTo>
                    <a:pt x="1628213" y="1967830"/>
                  </a:lnTo>
                  <a:cubicBezTo>
                    <a:pt x="1628213" y="2036410"/>
                    <a:pt x="1572333" y="2092290"/>
                    <a:pt x="1503753" y="209229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510031" y="5290990"/>
            <a:ext cx="1730892" cy="2224235"/>
            <a:chOff x="0" y="0"/>
            <a:chExt cx="1628213" cy="20922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28213" cy="2092290"/>
            </a:xfrm>
            <a:custGeom>
              <a:avLst/>
              <a:gdLst/>
              <a:ahLst/>
              <a:cxnLst/>
              <a:rect r="r" b="b" t="t" l="l"/>
              <a:pathLst>
                <a:path h="2092290" w="1628213">
                  <a:moveTo>
                    <a:pt x="1503752" y="2092290"/>
                  </a:moveTo>
                  <a:lnTo>
                    <a:pt x="124460" y="2092290"/>
                  </a:lnTo>
                  <a:cubicBezTo>
                    <a:pt x="55880" y="2092290"/>
                    <a:pt x="0" y="2036410"/>
                    <a:pt x="0" y="19678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753" y="0"/>
                  </a:lnTo>
                  <a:cubicBezTo>
                    <a:pt x="1572333" y="0"/>
                    <a:pt x="1628213" y="55880"/>
                    <a:pt x="1628213" y="124460"/>
                  </a:cubicBezTo>
                  <a:lnTo>
                    <a:pt x="1628213" y="1967830"/>
                  </a:lnTo>
                  <a:cubicBezTo>
                    <a:pt x="1628213" y="2036410"/>
                    <a:pt x="1572333" y="2092290"/>
                    <a:pt x="1503753" y="209229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98819" y="5290990"/>
            <a:ext cx="1730892" cy="2224235"/>
            <a:chOff x="0" y="0"/>
            <a:chExt cx="1628213" cy="20922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28213" cy="2092290"/>
            </a:xfrm>
            <a:custGeom>
              <a:avLst/>
              <a:gdLst/>
              <a:ahLst/>
              <a:cxnLst/>
              <a:rect r="r" b="b" t="t" l="l"/>
              <a:pathLst>
                <a:path h="2092290" w="1628213">
                  <a:moveTo>
                    <a:pt x="1503752" y="2092290"/>
                  </a:moveTo>
                  <a:lnTo>
                    <a:pt x="124460" y="2092290"/>
                  </a:lnTo>
                  <a:cubicBezTo>
                    <a:pt x="55880" y="2092290"/>
                    <a:pt x="0" y="2036410"/>
                    <a:pt x="0" y="19678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753" y="0"/>
                  </a:lnTo>
                  <a:cubicBezTo>
                    <a:pt x="1572333" y="0"/>
                    <a:pt x="1628213" y="55880"/>
                    <a:pt x="1628213" y="124460"/>
                  </a:cubicBezTo>
                  <a:lnTo>
                    <a:pt x="1628213" y="1967830"/>
                  </a:lnTo>
                  <a:cubicBezTo>
                    <a:pt x="1628213" y="2036410"/>
                    <a:pt x="1572333" y="2092290"/>
                    <a:pt x="1503753" y="209229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307668" y="5290990"/>
            <a:ext cx="1730892" cy="2224235"/>
            <a:chOff x="0" y="0"/>
            <a:chExt cx="1628213" cy="20922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28213" cy="2092290"/>
            </a:xfrm>
            <a:custGeom>
              <a:avLst/>
              <a:gdLst/>
              <a:ahLst/>
              <a:cxnLst/>
              <a:rect r="r" b="b" t="t" l="l"/>
              <a:pathLst>
                <a:path h="2092290" w="1628213">
                  <a:moveTo>
                    <a:pt x="1503752" y="2092290"/>
                  </a:moveTo>
                  <a:lnTo>
                    <a:pt x="124460" y="2092290"/>
                  </a:lnTo>
                  <a:cubicBezTo>
                    <a:pt x="55880" y="2092290"/>
                    <a:pt x="0" y="2036410"/>
                    <a:pt x="0" y="19678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753" y="0"/>
                  </a:lnTo>
                  <a:cubicBezTo>
                    <a:pt x="1572333" y="0"/>
                    <a:pt x="1628213" y="55880"/>
                    <a:pt x="1628213" y="124460"/>
                  </a:cubicBezTo>
                  <a:lnTo>
                    <a:pt x="1628213" y="1967830"/>
                  </a:lnTo>
                  <a:cubicBezTo>
                    <a:pt x="1628213" y="2036410"/>
                    <a:pt x="1572333" y="2092290"/>
                    <a:pt x="1503753" y="209229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9314082" y="5638160"/>
            <a:ext cx="1648029" cy="1149998"/>
          </a:xfrm>
          <a:custGeom>
            <a:avLst/>
            <a:gdLst/>
            <a:ahLst/>
            <a:cxnLst/>
            <a:rect r="r" b="b" t="t" l="l"/>
            <a:pathLst>
              <a:path h="1149998" w="1648029">
                <a:moveTo>
                  <a:pt x="0" y="0"/>
                </a:moveTo>
                <a:lnTo>
                  <a:pt x="1648028" y="0"/>
                </a:lnTo>
                <a:lnTo>
                  <a:pt x="1648028" y="1149998"/>
                </a:lnTo>
                <a:lnTo>
                  <a:pt x="0" y="11499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70571" y="5753934"/>
            <a:ext cx="1522799" cy="948901"/>
          </a:xfrm>
          <a:custGeom>
            <a:avLst/>
            <a:gdLst/>
            <a:ahLst/>
            <a:cxnLst/>
            <a:rect r="r" b="b" t="t" l="l"/>
            <a:pathLst>
              <a:path h="948901" w="1522799">
                <a:moveTo>
                  <a:pt x="0" y="0"/>
                </a:moveTo>
                <a:lnTo>
                  <a:pt x="1522799" y="0"/>
                </a:lnTo>
                <a:lnTo>
                  <a:pt x="1522799" y="948901"/>
                </a:lnTo>
                <a:lnTo>
                  <a:pt x="0" y="9489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134525" y="5103250"/>
            <a:ext cx="1170691" cy="2080522"/>
          </a:xfrm>
          <a:custGeom>
            <a:avLst/>
            <a:gdLst/>
            <a:ahLst/>
            <a:cxnLst/>
            <a:rect r="r" b="b" t="t" l="l"/>
            <a:pathLst>
              <a:path h="2080522" w="1170691">
                <a:moveTo>
                  <a:pt x="0" y="0"/>
                </a:moveTo>
                <a:lnTo>
                  <a:pt x="1170691" y="0"/>
                </a:lnTo>
                <a:lnTo>
                  <a:pt x="1170691" y="2080522"/>
                </a:lnTo>
                <a:lnTo>
                  <a:pt x="0" y="20805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510031" y="5753934"/>
            <a:ext cx="1741021" cy="912944"/>
          </a:xfrm>
          <a:custGeom>
            <a:avLst/>
            <a:gdLst/>
            <a:ahLst/>
            <a:cxnLst/>
            <a:rect r="r" b="b" t="t" l="l"/>
            <a:pathLst>
              <a:path h="912944" w="1741021">
                <a:moveTo>
                  <a:pt x="0" y="0"/>
                </a:moveTo>
                <a:lnTo>
                  <a:pt x="1741021" y="0"/>
                </a:lnTo>
                <a:lnTo>
                  <a:pt x="1741021" y="912944"/>
                </a:lnTo>
                <a:lnTo>
                  <a:pt x="0" y="9129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20219" r="0" b="-70484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05594" y="4417288"/>
            <a:ext cx="1052752" cy="2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3"/>
              </a:lnSpc>
            </a:pPr>
            <a:r>
              <a:rPr lang="en-US" b="true" sz="1789" spc="-10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TOYOTA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48470" y="596583"/>
            <a:ext cx="2972252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91414"/>
                </a:solidFill>
                <a:latin typeface="Poppins Bold"/>
                <a:ea typeface="Poppins Bold"/>
                <a:cs typeface="Poppins Bold"/>
                <a:sym typeface="Poppins Bold"/>
              </a:rPr>
              <a:t>CarHub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11954" y="596583"/>
            <a:ext cx="97570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191414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817364" y="4432401"/>
            <a:ext cx="1899189" cy="21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7"/>
              </a:lnSpc>
            </a:pPr>
            <a:r>
              <a:rPr lang="en-US" b="true" sz="1589" spc="-9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VOLKSWAGEN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021479" y="4417288"/>
            <a:ext cx="1052752" cy="2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3"/>
              </a:lnSpc>
            </a:pPr>
            <a:r>
              <a:rPr lang="en-US" b="true" sz="1789" spc="-10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FORD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63431" y="4489457"/>
            <a:ext cx="1052752" cy="2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3"/>
              </a:lnSpc>
            </a:pPr>
            <a:r>
              <a:rPr lang="en-US" b="true" sz="1789" spc="-10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AUDI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863237" y="2197725"/>
            <a:ext cx="297225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D3101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EXPLORE CARS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2377" y="1557292"/>
            <a:ext cx="10016184" cy="604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  <a:spcBef>
                <a:spcPct val="0"/>
              </a:spcBef>
            </a:pPr>
            <a:r>
              <a:rPr lang="en-US" b="true" sz="1696">
                <a:solidFill>
                  <a:srgbClr val="191414"/>
                </a:solidFill>
                <a:latin typeface="Poppins Bold"/>
                <a:ea typeface="Poppins Bold"/>
                <a:cs typeface="Poppins Bold"/>
                <a:sym typeface="Poppins Bold"/>
              </a:rPr>
              <a:t>"Your One-Stop Destination for Buying, Selling, and Servicing Your Car – Hassle-Free and All in One Place!"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091839" y="6909447"/>
            <a:ext cx="1379693" cy="450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3"/>
              </a:lnSpc>
            </a:pPr>
            <a:r>
              <a:rPr lang="en-US" b="true" sz="1789" spc="-10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  <a:hlinkClick r:id="rId16" tooltip="https://www.hyundai.com/in/en"/>
              </a:rPr>
              <a:t>HYUNDAI</a:t>
            </a:r>
          </a:p>
          <a:p>
            <a:pPr algn="l">
              <a:lnSpc>
                <a:spcPts val="1753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6691545" y="6909447"/>
            <a:ext cx="1608260" cy="2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3"/>
              </a:lnSpc>
            </a:pPr>
            <a:r>
              <a:rPr lang="en-US" b="true" sz="1789" spc="-10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MAHINDRA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18315" y="6952801"/>
            <a:ext cx="1052752" cy="2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3"/>
              </a:lnSpc>
            </a:pPr>
            <a:r>
              <a:rPr lang="en-US" b="true" sz="1789" spc="-10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KIA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827165" y="6952801"/>
            <a:ext cx="1052752" cy="23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3"/>
              </a:lnSpc>
            </a:pPr>
            <a:r>
              <a:rPr lang="en-US" b="true" sz="1789" spc="-10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BMW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7117" y="382815"/>
            <a:ext cx="11430000" cy="7774989"/>
          </a:xfrm>
          <a:custGeom>
            <a:avLst/>
            <a:gdLst/>
            <a:ahLst/>
            <a:cxnLst/>
            <a:rect r="r" b="b" t="t" l="l"/>
            <a:pathLst>
              <a:path h="7774989" w="11430000">
                <a:moveTo>
                  <a:pt x="0" y="0"/>
                </a:moveTo>
                <a:lnTo>
                  <a:pt x="11430000" y="0"/>
                </a:lnTo>
                <a:lnTo>
                  <a:pt x="11430000" y="7774988"/>
                </a:lnTo>
                <a:lnTo>
                  <a:pt x="0" y="7774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" t="0" r="-57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101503" y="-6552548"/>
            <a:ext cx="10001312" cy="7620000"/>
            <a:chOff x="0" y="0"/>
            <a:chExt cx="13335082" cy="1016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35082" cy="10160000"/>
            </a:xfrm>
            <a:custGeom>
              <a:avLst/>
              <a:gdLst/>
              <a:ahLst/>
              <a:cxnLst/>
              <a:rect r="r" b="b" t="t" l="l"/>
              <a:pathLst>
                <a:path h="10160000" w="13335082">
                  <a:moveTo>
                    <a:pt x="0" y="0"/>
                  </a:moveTo>
                  <a:lnTo>
                    <a:pt x="13335082" y="0"/>
                  </a:lnTo>
                  <a:lnTo>
                    <a:pt x="13335082" y="10160000"/>
                  </a:lnTo>
                  <a:lnTo>
                    <a:pt x="0" y="1016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3125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5082" cy="10160000"/>
            </a:xfrm>
            <a:custGeom>
              <a:avLst/>
              <a:gdLst/>
              <a:ahLst/>
              <a:cxnLst/>
              <a:rect r="r" b="b" t="t" l="l"/>
              <a:pathLst>
                <a:path h="10160000" w="13335082">
                  <a:moveTo>
                    <a:pt x="0" y="0"/>
                  </a:moveTo>
                  <a:lnTo>
                    <a:pt x="13335082" y="0"/>
                  </a:lnTo>
                  <a:lnTo>
                    <a:pt x="13335082" y="10160000"/>
                  </a:lnTo>
                  <a:lnTo>
                    <a:pt x="0" y="1016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3125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35082" cy="10160000"/>
            </a:xfrm>
            <a:custGeom>
              <a:avLst/>
              <a:gdLst/>
              <a:ahLst/>
              <a:cxnLst/>
              <a:rect r="r" b="b" t="t" l="l"/>
              <a:pathLst>
                <a:path h="10160000" w="13335082">
                  <a:moveTo>
                    <a:pt x="0" y="0"/>
                  </a:moveTo>
                  <a:lnTo>
                    <a:pt x="13335082" y="0"/>
                  </a:lnTo>
                  <a:lnTo>
                    <a:pt x="13335082" y="10160000"/>
                  </a:lnTo>
                  <a:lnTo>
                    <a:pt x="0" y="1016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312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04117" y="0"/>
            <a:ext cx="10320225" cy="7862980"/>
            <a:chOff x="0" y="0"/>
            <a:chExt cx="13760300" cy="104839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60300" cy="10483973"/>
            </a:xfrm>
            <a:custGeom>
              <a:avLst/>
              <a:gdLst/>
              <a:ahLst/>
              <a:cxnLst/>
              <a:rect r="r" b="b" t="t" l="l"/>
              <a:pathLst>
                <a:path h="10483973" w="13760300">
                  <a:moveTo>
                    <a:pt x="0" y="0"/>
                  </a:moveTo>
                  <a:lnTo>
                    <a:pt x="13760300" y="0"/>
                  </a:lnTo>
                  <a:lnTo>
                    <a:pt x="13760300" y="10483973"/>
                  </a:lnTo>
                  <a:lnTo>
                    <a:pt x="0" y="10483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3125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60300" cy="10483973"/>
            </a:xfrm>
            <a:custGeom>
              <a:avLst/>
              <a:gdLst/>
              <a:ahLst/>
              <a:cxnLst/>
              <a:rect r="r" b="b" t="t" l="l"/>
              <a:pathLst>
                <a:path h="10483973" w="13760300">
                  <a:moveTo>
                    <a:pt x="0" y="0"/>
                  </a:moveTo>
                  <a:lnTo>
                    <a:pt x="13760300" y="0"/>
                  </a:lnTo>
                  <a:lnTo>
                    <a:pt x="13760300" y="10483973"/>
                  </a:lnTo>
                  <a:lnTo>
                    <a:pt x="0" y="10483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3125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60300" cy="10483973"/>
            </a:xfrm>
            <a:custGeom>
              <a:avLst/>
              <a:gdLst/>
              <a:ahLst/>
              <a:cxnLst/>
              <a:rect r="r" b="b" t="t" l="l"/>
              <a:pathLst>
                <a:path h="10483973" w="13760300">
                  <a:moveTo>
                    <a:pt x="0" y="0"/>
                  </a:moveTo>
                  <a:lnTo>
                    <a:pt x="13760300" y="0"/>
                  </a:lnTo>
                  <a:lnTo>
                    <a:pt x="13760300" y="10483973"/>
                  </a:lnTo>
                  <a:lnTo>
                    <a:pt x="0" y="10483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3125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62000" y="1682618"/>
            <a:ext cx="4047457" cy="5175382"/>
            <a:chOff x="0" y="0"/>
            <a:chExt cx="1499058" cy="19168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9058" cy="1916808"/>
            </a:xfrm>
            <a:custGeom>
              <a:avLst/>
              <a:gdLst/>
              <a:ahLst/>
              <a:cxnLst/>
              <a:rect r="r" b="b" t="t" l="l"/>
              <a:pathLst>
                <a:path h="1916808" w="1499058">
                  <a:moveTo>
                    <a:pt x="38256" y="0"/>
                  </a:moveTo>
                  <a:lnTo>
                    <a:pt x="1460803" y="0"/>
                  </a:lnTo>
                  <a:cubicBezTo>
                    <a:pt x="1470949" y="0"/>
                    <a:pt x="1480679" y="4031"/>
                    <a:pt x="1487853" y="11205"/>
                  </a:cubicBezTo>
                  <a:cubicBezTo>
                    <a:pt x="1495028" y="18379"/>
                    <a:pt x="1499058" y="28110"/>
                    <a:pt x="1499058" y="38256"/>
                  </a:cubicBezTo>
                  <a:lnTo>
                    <a:pt x="1499058" y="1878552"/>
                  </a:lnTo>
                  <a:cubicBezTo>
                    <a:pt x="1499058" y="1899681"/>
                    <a:pt x="1481931" y="1916808"/>
                    <a:pt x="1460803" y="1916808"/>
                  </a:cubicBezTo>
                  <a:lnTo>
                    <a:pt x="38256" y="1916808"/>
                  </a:lnTo>
                  <a:cubicBezTo>
                    <a:pt x="28110" y="1916808"/>
                    <a:pt x="18379" y="1912778"/>
                    <a:pt x="11205" y="1905603"/>
                  </a:cubicBezTo>
                  <a:cubicBezTo>
                    <a:pt x="4031" y="1898429"/>
                    <a:pt x="0" y="1888698"/>
                    <a:pt x="0" y="1878552"/>
                  </a:cubicBezTo>
                  <a:lnTo>
                    <a:pt x="0" y="38256"/>
                  </a:lnTo>
                  <a:cubicBezTo>
                    <a:pt x="0" y="28110"/>
                    <a:pt x="4031" y="18379"/>
                    <a:pt x="11205" y="11205"/>
                  </a:cubicBezTo>
                  <a:cubicBezTo>
                    <a:pt x="18379" y="4031"/>
                    <a:pt x="28110" y="0"/>
                    <a:pt x="38256" y="0"/>
                  </a:cubicBezTo>
                  <a:close/>
                </a:path>
              </a:pathLst>
            </a:custGeom>
            <a:solidFill>
              <a:srgbClr val="545454">
                <a:alpha val="6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99058" cy="1954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8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62000" y="601353"/>
            <a:ext cx="1035117" cy="173382"/>
          </a:xfrm>
          <a:custGeom>
            <a:avLst/>
            <a:gdLst/>
            <a:ahLst/>
            <a:cxnLst/>
            <a:rect r="r" b="b" t="t" l="l"/>
            <a:pathLst>
              <a:path h="173382" w="1035117">
                <a:moveTo>
                  <a:pt x="0" y="0"/>
                </a:moveTo>
                <a:lnTo>
                  <a:pt x="1035117" y="0"/>
                </a:lnTo>
                <a:lnTo>
                  <a:pt x="1035117" y="173382"/>
                </a:lnTo>
                <a:lnTo>
                  <a:pt x="0" y="173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57019" y="4031797"/>
            <a:ext cx="3441534" cy="529584"/>
            <a:chOff x="0" y="0"/>
            <a:chExt cx="2167467" cy="3335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67467" cy="333530"/>
            </a:xfrm>
            <a:custGeom>
              <a:avLst/>
              <a:gdLst/>
              <a:ahLst/>
              <a:cxnLst/>
              <a:rect r="r" b="b" t="t" l="l"/>
              <a:pathLst>
                <a:path h="333530" w="2167467">
                  <a:moveTo>
                    <a:pt x="166765" y="0"/>
                  </a:moveTo>
                  <a:lnTo>
                    <a:pt x="2000702" y="0"/>
                  </a:lnTo>
                  <a:cubicBezTo>
                    <a:pt x="2092803" y="0"/>
                    <a:pt x="2167467" y="74663"/>
                    <a:pt x="2167467" y="166765"/>
                  </a:cubicBezTo>
                  <a:lnTo>
                    <a:pt x="2167467" y="166765"/>
                  </a:lnTo>
                  <a:cubicBezTo>
                    <a:pt x="2167467" y="210994"/>
                    <a:pt x="2149897" y="253411"/>
                    <a:pt x="2118622" y="284686"/>
                  </a:cubicBezTo>
                  <a:cubicBezTo>
                    <a:pt x="2087348" y="315960"/>
                    <a:pt x="2044930" y="333530"/>
                    <a:pt x="2000702" y="333530"/>
                  </a:cubicBezTo>
                  <a:lnTo>
                    <a:pt x="166765" y="333530"/>
                  </a:lnTo>
                  <a:cubicBezTo>
                    <a:pt x="74663" y="333530"/>
                    <a:pt x="0" y="258867"/>
                    <a:pt x="0" y="166765"/>
                  </a:cubicBezTo>
                  <a:lnTo>
                    <a:pt x="0" y="166765"/>
                  </a:lnTo>
                  <a:cubicBezTo>
                    <a:pt x="0" y="74663"/>
                    <a:pt x="74663" y="0"/>
                    <a:pt x="166765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2167467" cy="343055"/>
            </a:xfrm>
            <a:prstGeom prst="rect">
              <a:avLst/>
            </a:prstGeom>
          </p:spPr>
          <p:txBody>
            <a:bodyPr anchor="ctr" rtlCol="false" tIns="75806" lIns="75806" bIns="75806" rIns="75806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57019" y="3223792"/>
            <a:ext cx="3441534" cy="529584"/>
            <a:chOff x="0" y="0"/>
            <a:chExt cx="2167467" cy="3335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67467" cy="333530"/>
            </a:xfrm>
            <a:custGeom>
              <a:avLst/>
              <a:gdLst/>
              <a:ahLst/>
              <a:cxnLst/>
              <a:rect r="r" b="b" t="t" l="l"/>
              <a:pathLst>
                <a:path h="333530" w="2167467">
                  <a:moveTo>
                    <a:pt x="166765" y="0"/>
                  </a:moveTo>
                  <a:lnTo>
                    <a:pt x="2000702" y="0"/>
                  </a:lnTo>
                  <a:cubicBezTo>
                    <a:pt x="2092803" y="0"/>
                    <a:pt x="2167467" y="74663"/>
                    <a:pt x="2167467" y="166765"/>
                  </a:cubicBezTo>
                  <a:lnTo>
                    <a:pt x="2167467" y="166765"/>
                  </a:lnTo>
                  <a:cubicBezTo>
                    <a:pt x="2167467" y="210994"/>
                    <a:pt x="2149897" y="253411"/>
                    <a:pt x="2118622" y="284686"/>
                  </a:cubicBezTo>
                  <a:cubicBezTo>
                    <a:pt x="2087348" y="315960"/>
                    <a:pt x="2044930" y="333530"/>
                    <a:pt x="2000702" y="333530"/>
                  </a:cubicBezTo>
                  <a:lnTo>
                    <a:pt x="166765" y="333530"/>
                  </a:lnTo>
                  <a:cubicBezTo>
                    <a:pt x="74663" y="333530"/>
                    <a:pt x="0" y="258867"/>
                    <a:pt x="0" y="166765"/>
                  </a:cubicBezTo>
                  <a:lnTo>
                    <a:pt x="0" y="166765"/>
                  </a:lnTo>
                  <a:cubicBezTo>
                    <a:pt x="0" y="74663"/>
                    <a:pt x="74663" y="0"/>
                    <a:pt x="166765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167467" cy="343055"/>
            </a:xfrm>
            <a:prstGeom prst="rect">
              <a:avLst/>
            </a:prstGeom>
          </p:spPr>
          <p:txBody>
            <a:bodyPr anchor="ctr" rtlCol="false" tIns="75806" lIns="75806" bIns="75806" rIns="75806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57019" y="5774021"/>
            <a:ext cx="3441534" cy="453907"/>
            <a:chOff x="0" y="0"/>
            <a:chExt cx="2167467" cy="28586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67467" cy="285869"/>
            </a:xfrm>
            <a:custGeom>
              <a:avLst/>
              <a:gdLst/>
              <a:ahLst/>
              <a:cxnLst/>
              <a:rect r="r" b="b" t="t" l="l"/>
              <a:pathLst>
                <a:path h="285869" w="2167467">
                  <a:moveTo>
                    <a:pt x="142934" y="0"/>
                  </a:moveTo>
                  <a:lnTo>
                    <a:pt x="2024532" y="0"/>
                  </a:lnTo>
                  <a:cubicBezTo>
                    <a:pt x="2062441" y="0"/>
                    <a:pt x="2098797" y="15059"/>
                    <a:pt x="2125602" y="41865"/>
                  </a:cubicBezTo>
                  <a:cubicBezTo>
                    <a:pt x="2152408" y="68670"/>
                    <a:pt x="2167467" y="105026"/>
                    <a:pt x="2167467" y="142934"/>
                  </a:cubicBezTo>
                  <a:lnTo>
                    <a:pt x="2167467" y="142934"/>
                  </a:lnTo>
                  <a:cubicBezTo>
                    <a:pt x="2167467" y="180843"/>
                    <a:pt x="2152408" y="217199"/>
                    <a:pt x="2125602" y="244004"/>
                  </a:cubicBezTo>
                  <a:cubicBezTo>
                    <a:pt x="2098797" y="270810"/>
                    <a:pt x="2062441" y="285869"/>
                    <a:pt x="2024532" y="285869"/>
                  </a:cubicBezTo>
                  <a:lnTo>
                    <a:pt x="142934" y="285869"/>
                  </a:lnTo>
                  <a:cubicBezTo>
                    <a:pt x="105026" y="285869"/>
                    <a:pt x="68670" y="270810"/>
                    <a:pt x="41865" y="244004"/>
                  </a:cubicBezTo>
                  <a:cubicBezTo>
                    <a:pt x="15059" y="217199"/>
                    <a:pt x="0" y="180843"/>
                    <a:pt x="0" y="142934"/>
                  </a:cubicBezTo>
                  <a:lnTo>
                    <a:pt x="0" y="142934"/>
                  </a:lnTo>
                  <a:cubicBezTo>
                    <a:pt x="0" y="105026"/>
                    <a:pt x="15059" y="68670"/>
                    <a:pt x="41865" y="41865"/>
                  </a:cubicBezTo>
                  <a:cubicBezTo>
                    <a:pt x="68670" y="15059"/>
                    <a:pt x="105026" y="0"/>
                    <a:pt x="142934" y="0"/>
                  </a:cubicBezTo>
                  <a:close/>
                </a:path>
              </a:pathLst>
            </a:custGeom>
            <a:solidFill>
              <a:srgbClr val="B2030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2167467" cy="295394"/>
            </a:xfrm>
            <a:prstGeom prst="rect">
              <a:avLst/>
            </a:prstGeom>
          </p:spPr>
          <p:txBody>
            <a:bodyPr anchor="ctr" rtlCol="false" tIns="75806" lIns="75806" bIns="75806" rIns="75806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87989" y="4837606"/>
            <a:ext cx="3441534" cy="529584"/>
            <a:chOff x="0" y="0"/>
            <a:chExt cx="2167467" cy="3335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67467" cy="333530"/>
            </a:xfrm>
            <a:custGeom>
              <a:avLst/>
              <a:gdLst/>
              <a:ahLst/>
              <a:cxnLst/>
              <a:rect r="r" b="b" t="t" l="l"/>
              <a:pathLst>
                <a:path h="333530" w="2167467">
                  <a:moveTo>
                    <a:pt x="166765" y="0"/>
                  </a:moveTo>
                  <a:lnTo>
                    <a:pt x="2000702" y="0"/>
                  </a:lnTo>
                  <a:cubicBezTo>
                    <a:pt x="2092803" y="0"/>
                    <a:pt x="2167467" y="74663"/>
                    <a:pt x="2167467" y="166765"/>
                  </a:cubicBezTo>
                  <a:lnTo>
                    <a:pt x="2167467" y="166765"/>
                  </a:lnTo>
                  <a:cubicBezTo>
                    <a:pt x="2167467" y="210994"/>
                    <a:pt x="2149897" y="253411"/>
                    <a:pt x="2118622" y="284686"/>
                  </a:cubicBezTo>
                  <a:cubicBezTo>
                    <a:pt x="2087348" y="315960"/>
                    <a:pt x="2044930" y="333530"/>
                    <a:pt x="2000702" y="333530"/>
                  </a:cubicBezTo>
                  <a:lnTo>
                    <a:pt x="166765" y="333530"/>
                  </a:lnTo>
                  <a:cubicBezTo>
                    <a:pt x="74663" y="333530"/>
                    <a:pt x="0" y="258867"/>
                    <a:pt x="0" y="166765"/>
                  </a:cubicBezTo>
                  <a:lnTo>
                    <a:pt x="0" y="166765"/>
                  </a:lnTo>
                  <a:cubicBezTo>
                    <a:pt x="0" y="74663"/>
                    <a:pt x="74663" y="0"/>
                    <a:pt x="166765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167467" cy="343055"/>
            </a:xfrm>
            <a:prstGeom prst="rect">
              <a:avLst/>
            </a:prstGeom>
          </p:spPr>
          <p:txBody>
            <a:bodyPr anchor="ctr" rtlCol="false" tIns="75806" lIns="75806" bIns="75806" rIns="75806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38760" y="2071862"/>
            <a:ext cx="4663871" cy="42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b="true" sz="3200" spc="-57">
                <a:solidFill>
                  <a:srgbClr val="B20303"/>
                </a:solidFill>
                <a:latin typeface="Nunito Heavy"/>
                <a:ea typeface="Nunito Heavy"/>
                <a:cs typeface="Nunito Heavy"/>
                <a:sym typeface="Nunito Heavy"/>
              </a:rPr>
              <a:t>Create New Account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7989" y="6485102"/>
            <a:ext cx="3393989" cy="18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7"/>
              </a:lnSpc>
            </a:pPr>
            <a:r>
              <a:rPr lang="en-US" sz="1090">
                <a:solidFill>
                  <a:srgbClr val="B20303"/>
                </a:solidFill>
                <a:latin typeface="Nunito"/>
                <a:ea typeface="Nunito"/>
                <a:cs typeface="Nunito"/>
                <a:sym typeface="Nunito"/>
              </a:rPr>
              <a:t>Already Registered? </a:t>
            </a:r>
            <a:r>
              <a:rPr lang="en-US" sz="1090" b="true">
                <a:solidFill>
                  <a:srgbClr val="B20303"/>
                </a:solidFill>
                <a:latin typeface="Nunito Bold"/>
                <a:ea typeface="Nunito Bold"/>
                <a:cs typeface="Nunito Bold"/>
                <a:sym typeface="Nunito Bold"/>
              </a:rPr>
              <a:t>Login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95250" y="5854607"/>
            <a:ext cx="1427012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b="true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Sign Up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0605" y="2987572"/>
            <a:ext cx="1103162" cy="18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Name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0605" y="3795577"/>
            <a:ext cx="1103162" cy="18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Email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0605" y="4601386"/>
            <a:ext cx="1103162" cy="18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Password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67834" y="629928"/>
            <a:ext cx="3616193" cy="21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>
                <a:solidFill>
                  <a:srgbClr val="F8F8F8"/>
                </a:solidFill>
                <a:latin typeface="Lucidity Expand"/>
                <a:ea typeface="Lucidity Expand"/>
                <a:cs typeface="Lucidity Expand"/>
                <a:sym typeface="Lucidity Expand"/>
              </a:rPr>
              <a:t>CARHUB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32874" y="601353"/>
            <a:ext cx="87564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8F8F8"/>
                </a:solidFill>
                <a:latin typeface="Nunito Light"/>
                <a:ea typeface="Nunito Light"/>
                <a:cs typeface="Nunito Light"/>
                <a:sym typeface="Nunito Light"/>
              </a:rPr>
              <a:t>Home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553078" y="601353"/>
            <a:ext cx="95275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8F8F8"/>
                </a:solidFill>
                <a:latin typeface="Nunito Light"/>
                <a:ea typeface="Nunito Light"/>
                <a:cs typeface="Nunito Light"/>
                <a:sym typeface="Nunito Light"/>
              </a:rPr>
              <a:t>Service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920734" y="601353"/>
            <a:ext cx="95247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8F8F8"/>
                </a:solidFill>
                <a:latin typeface="Nunito Light"/>
                <a:ea typeface="Nunito Light"/>
                <a:cs typeface="Nunito Light"/>
                <a:sym typeface="Nunito Light"/>
              </a:rPr>
              <a:t>Review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16107" y="601353"/>
            <a:ext cx="121389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8F8F8"/>
                </a:solidFill>
                <a:latin typeface="Nunito Light"/>
                <a:ea typeface="Nunito Light"/>
                <a:cs typeface="Nunito Light"/>
                <a:sym typeface="Nunito Light"/>
              </a:rPr>
              <a:t>Contact Us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7620000"/>
          </a:xfrm>
          <a:custGeom>
            <a:avLst/>
            <a:gdLst/>
            <a:ahLst/>
            <a:cxnLst/>
            <a:rect r="r" b="b" t="t" l="l"/>
            <a:pathLst>
              <a:path h="7620000" w="12192000">
                <a:moveTo>
                  <a:pt x="0" y="0"/>
                </a:moveTo>
                <a:lnTo>
                  <a:pt x="12192000" y="0"/>
                </a:lnTo>
                <a:lnTo>
                  <a:pt x="12192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0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43664" y="2110918"/>
            <a:ext cx="3952464" cy="3569796"/>
            <a:chOff x="0" y="0"/>
            <a:chExt cx="1463875" cy="13221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3875" cy="1322147"/>
            </a:xfrm>
            <a:custGeom>
              <a:avLst/>
              <a:gdLst/>
              <a:ahLst/>
              <a:cxnLst/>
              <a:rect r="r" b="b" t="t" l="l"/>
              <a:pathLst>
                <a:path h="1322147" w="1463875">
                  <a:moveTo>
                    <a:pt x="39175" y="0"/>
                  </a:moveTo>
                  <a:lnTo>
                    <a:pt x="1424700" y="0"/>
                  </a:lnTo>
                  <a:cubicBezTo>
                    <a:pt x="1446336" y="0"/>
                    <a:pt x="1463875" y="17539"/>
                    <a:pt x="1463875" y="39175"/>
                  </a:cubicBezTo>
                  <a:lnTo>
                    <a:pt x="1463875" y="1282972"/>
                  </a:lnTo>
                  <a:cubicBezTo>
                    <a:pt x="1463875" y="1304607"/>
                    <a:pt x="1446336" y="1322147"/>
                    <a:pt x="1424700" y="1322147"/>
                  </a:cubicBezTo>
                  <a:lnTo>
                    <a:pt x="39175" y="1322147"/>
                  </a:lnTo>
                  <a:cubicBezTo>
                    <a:pt x="17539" y="1322147"/>
                    <a:pt x="0" y="1304607"/>
                    <a:pt x="0" y="1282972"/>
                  </a:cubicBezTo>
                  <a:lnTo>
                    <a:pt x="0" y="39175"/>
                  </a:lnTo>
                  <a:cubicBezTo>
                    <a:pt x="0" y="17539"/>
                    <a:pt x="17539" y="0"/>
                    <a:pt x="39175" y="0"/>
                  </a:cubicBezTo>
                  <a:close/>
                </a:path>
              </a:pathLst>
            </a:custGeom>
            <a:solidFill>
              <a:srgbClr val="FAFAFA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63875" cy="1360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58783" y="3352188"/>
            <a:ext cx="2922226" cy="409055"/>
            <a:chOff x="0" y="0"/>
            <a:chExt cx="1082306" cy="151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2306" cy="151502"/>
            </a:xfrm>
            <a:custGeom>
              <a:avLst/>
              <a:gdLst/>
              <a:ahLst/>
              <a:cxnLst/>
              <a:rect r="r" b="b" t="t" l="l"/>
              <a:pathLst>
                <a:path h="151502" w="1082306">
                  <a:moveTo>
                    <a:pt x="31792" y="0"/>
                  </a:moveTo>
                  <a:lnTo>
                    <a:pt x="1050514" y="0"/>
                  </a:lnTo>
                  <a:cubicBezTo>
                    <a:pt x="1058946" y="0"/>
                    <a:pt x="1067032" y="3349"/>
                    <a:pt x="1072994" y="9312"/>
                  </a:cubicBezTo>
                  <a:cubicBezTo>
                    <a:pt x="1078957" y="15274"/>
                    <a:pt x="1082306" y="23360"/>
                    <a:pt x="1082306" y="31792"/>
                  </a:cubicBezTo>
                  <a:lnTo>
                    <a:pt x="1082306" y="119710"/>
                  </a:lnTo>
                  <a:cubicBezTo>
                    <a:pt x="1082306" y="128142"/>
                    <a:pt x="1078957" y="136228"/>
                    <a:pt x="1072994" y="142190"/>
                  </a:cubicBezTo>
                  <a:cubicBezTo>
                    <a:pt x="1067032" y="148152"/>
                    <a:pt x="1058946" y="151502"/>
                    <a:pt x="1050514" y="151502"/>
                  </a:cubicBezTo>
                  <a:lnTo>
                    <a:pt x="31792" y="151502"/>
                  </a:lnTo>
                  <a:cubicBezTo>
                    <a:pt x="23360" y="151502"/>
                    <a:pt x="15274" y="148152"/>
                    <a:pt x="9312" y="142190"/>
                  </a:cubicBezTo>
                  <a:cubicBezTo>
                    <a:pt x="3349" y="136228"/>
                    <a:pt x="0" y="128142"/>
                    <a:pt x="0" y="119710"/>
                  </a:cubicBezTo>
                  <a:lnTo>
                    <a:pt x="0" y="31792"/>
                  </a:lnTo>
                  <a:cubicBezTo>
                    <a:pt x="0" y="23360"/>
                    <a:pt x="3349" y="15274"/>
                    <a:pt x="9312" y="9312"/>
                  </a:cubicBezTo>
                  <a:cubicBezTo>
                    <a:pt x="15274" y="3349"/>
                    <a:pt x="23360" y="0"/>
                    <a:pt x="31792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82306" cy="189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58783" y="4087198"/>
            <a:ext cx="2922226" cy="409055"/>
            <a:chOff x="0" y="0"/>
            <a:chExt cx="1082306" cy="151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82306" cy="151502"/>
            </a:xfrm>
            <a:custGeom>
              <a:avLst/>
              <a:gdLst/>
              <a:ahLst/>
              <a:cxnLst/>
              <a:rect r="r" b="b" t="t" l="l"/>
              <a:pathLst>
                <a:path h="151502" w="1082306">
                  <a:moveTo>
                    <a:pt x="31792" y="0"/>
                  </a:moveTo>
                  <a:lnTo>
                    <a:pt x="1050514" y="0"/>
                  </a:lnTo>
                  <a:cubicBezTo>
                    <a:pt x="1058946" y="0"/>
                    <a:pt x="1067032" y="3349"/>
                    <a:pt x="1072994" y="9312"/>
                  </a:cubicBezTo>
                  <a:cubicBezTo>
                    <a:pt x="1078957" y="15274"/>
                    <a:pt x="1082306" y="23360"/>
                    <a:pt x="1082306" y="31792"/>
                  </a:cubicBezTo>
                  <a:lnTo>
                    <a:pt x="1082306" y="119710"/>
                  </a:lnTo>
                  <a:cubicBezTo>
                    <a:pt x="1082306" y="128142"/>
                    <a:pt x="1078957" y="136228"/>
                    <a:pt x="1072994" y="142190"/>
                  </a:cubicBezTo>
                  <a:cubicBezTo>
                    <a:pt x="1067032" y="148152"/>
                    <a:pt x="1058946" y="151502"/>
                    <a:pt x="1050514" y="151502"/>
                  </a:cubicBezTo>
                  <a:lnTo>
                    <a:pt x="31792" y="151502"/>
                  </a:lnTo>
                  <a:cubicBezTo>
                    <a:pt x="23360" y="151502"/>
                    <a:pt x="15274" y="148152"/>
                    <a:pt x="9312" y="142190"/>
                  </a:cubicBezTo>
                  <a:cubicBezTo>
                    <a:pt x="3349" y="136228"/>
                    <a:pt x="0" y="128142"/>
                    <a:pt x="0" y="119710"/>
                  </a:cubicBezTo>
                  <a:lnTo>
                    <a:pt x="0" y="31792"/>
                  </a:lnTo>
                  <a:cubicBezTo>
                    <a:pt x="0" y="23360"/>
                    <a:pt x="3349" y="15274"/>
                    <a:pt x="9312" y="9312"/>
                  </a:cubicBezTo>
                  <a:cubicBezTo>
                    <a:pt x="15274" y="3349"/>
                    <a:pt x="23360" y="0"/>
                    <a:pt x="31792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82306" cy="189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08750" y="4784787"/>
            <a:ext cx="1422291" cy="363165"/>
            <a:chOff x="0" y="0"/>
            <a:chExt cx="593338" cy="151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3338" cy="151502"/>
            </a:xfrm>
            <a:custGeom>
              <a:avLst/>
              <a:gdLst/>
              <a:ahLst/>
              <a:cxnLst/>
              <a:rect r="r" b="b" t="t" l="l"/>
              <a:pathLst>
                <a:path h="151502" w="593338">
                  <a:moveTo>
                    <a:pt x="65319" y="0"/>
                  </a:moveTo>
                  <a:lnTo>
                    <a:pt x="528019" y="0"/>
                  </a:lnTo>
                  <a:cubicBezTo>
                    <a:pt x="545343" y="0"/>
                    <a:pt x="561957" y="6882"/>
                    <a:pt x="574207" y="19132"/>
                  </a:cubicBezTo>
                  <a:cubicBezTo>
                    <a:pt x="586457" y="31381"/>
                    <a:pt x="593338" y="47996"/>
                    <a:pt x="593338" y="65319"/>
                  </a:cubicBezTo>
                  <a:lnTo>
                    <a:pt x="593338" y="86182"/>
                  </a:lnTo>
                  <a:cubicBezTo>
                    <a:pt x="593338" y="103506"/>
                    <a:pt x="586457" y="120120"/>
                    <a:pt x="574207" y="132370"/>
                  </a:cubicBezTo>
                  <a:cubicBezTo>
                    <a:pt x="561957" y="144620"/>
                    <a:pt x="545343" y="151502"/>
                    <a:pt x="528019" y="151502"/>
                  </a:cubicBezTo>
                  <a:lnTo>
                    <a:pt x="65319" y="151502"/>
                  </a:lnTo>
                  <a:cubicBezTo>
                    <a:pt x="47996" y="151502"/>
                    <a:pt x="31381" y="144620"/>
                    <a:pt x="19132" y="132370"/>
                  </a:cubicBezTo>
                  <a:cubicBezTo>
                    <a:pt x="6882" y="120120"/>
                    <a:pt x="0" y="103506"/>
                    <a:pt x="0" y="86182"/>
                  </a:cubicBezTo>
                  <a:lnTo>
                    <a:pt x="0" y="65319"/>
                  </a:lnTo>
                  <a:cubicBezTo>
                    <a:pt x="0" y="47996"/>
                    <a:pt x="6882" y="31381"/>
                    <a:pt x="19132" y="19132"/>
                  </a:cubicBezTo>
                  <a:cubicBezTo>
                    <a:pt x="31381" y="6882"/>
                    <a:pt x="47996" y="0"/>
                    <a:pt x="65319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93338" cy="189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8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true" rot="0">
            <a:off x="5247791" y="6430245"/>
            <a:ext cx="7060769" cy="4604849"/>
          </a:xfrm>
          <a:custGeom>
            <a:avLst/>
            <a:gdLst/>
            <a:ahLst/>
            <a:cxnLst/>
            <a:rect r="r" b="b" t="t" l="l"/>
            <a:pathLst>
              <a:path h="4604849" w="7060769">
                <a:moveTo>
                  <a:pt x="0" y="4604849"/>
                </a:moveTo>
                <a:lnTo>
                  <a:pt x="7060769" y="4604849"/>
                </a:lnTo>
                <a:lnTo>
                  <a:pt x="7060769" y="0"/>
                </a:lnTo>
                <a:lnTo>
                  <a:pt x="0" y="0"/>
                </a:lnTo>
                <a:lnTo>
                  <a:pt x="0" y="4604849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62000" y="-577692"/>
            <a:ext cx="4485791" cy="8775385"/>
            <a:chOff x="0" y="0"/>
            <a:chExt cx="1594948" cy="31201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94948" cy="3120137"/>
            </a:xfrm>
            <a:custGeom>
              <a:avLst/>
              <a:gdLst/>
              <a:ahLst/>
              <a:cxnLst/>
              <a:rect r="r" b="b" t="t" l="l"/>
              <a:pathLst>
                <a:path h="3120137" w="1594948">
                  <a:moveTo>
                    <a:pt x="0" y="0"/>
                  </a:moveTo>
                  <a:lnTo>
                    <a:pt x="1594948" y="0"/>
                  </a:lnTo>
                  <a:lnTo>
                    <a:pt x="1594948" y="3120137"/>
                  </a:lnTo>
                  <a:lnTo>
                    <a:pt x="0" y="3120137"/>
                  </a:ln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94948" cy="3167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27472" y="762000"/>
            <a:ext cx="1035117" cy="173382"/>
          </a:xfrm>
          <a:custGeom>
            <a:avLst/>
            <a:gdLst/>
            <a:ahLst/>
            <a:cxnLst/>
            <a:rect r="r" b="b" t="t" l="l"/>
            <a:pathLst>
              <a:path h="173382" w="1035117">
                <a:moveTo>
                  <a:pt x="0" y="0"/>
                </a:moveTo>
                <a:lnTo>
                  <a:pt x="1035117" y="0"/>
                </a:lnTo>
                <a:lnTo>
                  <a:pt x="1035117" y="173382"/>
                </a:lnTo>
                <a:lnTo>
                  <a:pt x="0" y="173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62000" y="3318894"/>
            <a:ext cx="4485791" cy="6408744"/>
          </a:xfrm>
          <a:custGeom>
            <a:avLst/>
            <a:gdLst/>
            <a:ahLst/>
            <a:cxnLst/>
            <a:rect r="r" b="b" t="t" l="l"/>
            <a:pathLst>
              <a:path h="6408744" w="4485791">
                <a:moveTo>
                  <a:pt x="0" y="0"/>
                </a:moveTo>
                <a:lnTo>
                  <a:pt x="4485791" y="0"/>
                </a:lnTo>
                <a:lnTo>
                  <a:pt x="4485791" y="6408745"/>
                </a:lnTo>
                <a:lnTo>
                  <a:pt x="0" y="64087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74901" r="-149877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32943" y="4372878"/>
            <a:ext cx="5343906" cy="3760774"/>
          </a:xfrm>
          <a:custGeom>
            <a:avLst/>
            <a:gdLst/>
            <a:ahLst/>
            <a:cxnLst/>
            <a:rect r="r" b="b" t="t" l="l"/>
            <a:pathLst>
              <a:path h="3760774" w="5343906">
                <a:moveTo>
                  <a:pt x="0" y="0"/>
                </a:moveTo>
                <a:lnTo>
                  <a:pt x="5343906" y="0"/>
                </a:lnTo>
                <a:lnTo>
                  <a:pt x="5343906" y="3760774"/>
                </a:lnTo>
                <a:lnTo>
                  <a:pt x="0" y="3760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86704" y="3505849"/>
            <a:ext cx="610591" cy="608301"/>
          </a:xfrm>
          <a:custGeom>
            <a:avLst/>
            <a:gdLst/>
            <a:ahLst/>
            <a:cxnLst/>
            <a:rect r="r" b="b" t="t" l="l"/>
            <a:pathLst>
              <a:path h="608301" w="610591">
                <a:moveTo>
                  <a:pt x="0" y="0"/>
                </a:moveTo>
                <a:lnTo>
                  <a:pt x="610592" y="0"/>
                </a:lnTo>
                <a:lnTo>
                  <a:pt x="610592" y="608302"/>
                </a:lnTo>
                <a:lnTo>
                  <a:pt x="0" y="608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485054" y="153699"/>
            <a:ext cx="610591" cy="608301"/>
          </a:xfrm>
          <a:custGeom>
            <a:avLst/>
            <a:gdLst/>
            <a:ahLst/>
            <a:cxnLst/>
            <a:rect r="r" b="b" t="t" l="l"/>
            <a:pathLst>
              <a:path h="608301" w="610591">
                <a:moveTo>
                  <a:pt x="0" y="0"/>
                </a:moveTo>
                <a:lnTo>
                  <a:pt x="610591" y="0"/>
                </a:lnTo>
                <a:lnTo>
                  <a:pt x="610591" y="608301"/>
                </a:lnTo>
                <a:lnTo>
                  <a:pt x="0" y="6083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300142" y="649639"/>
            <a:ext cx="791971" cy="224722"/>
          </a:xfrm>
          <a:custGeom>
            <a:avLst/>
            <a:gdLst/>
            <a:ahLst/>
            <a:cxnLst/>
            <a:rect r="r" b="b" t="t" l="l"/>
            <a:pathLst>
              <a:path h="224722" w="791971">
                <a:moveTo>
                  <a:pt x="0" y="0"/>
                </a:moveTo>
                <a:lnTo>
                  <a:pt x="791971" y="0"/>
                </a:lnTo>
                <a:lnTo>
                  <a:pt x="791971" y="224722"/>
                </a:lnTo>
                <a:lnTo>
                  <a:pt x="0" y="2247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395986" y="3697639"/>
            <a:ext cx="791971" cy="224722"/>
          </a:xfrm>
          <a:custGeom>
            <a:avLst/>
            <a:gdLst/>
            <a:ahLst/>
            <a:cxnLst/>
            <a:rect r="r" b="b" t="t" l="l"/>
            <a:pathLst>
              <a:path h="224722" w="791971">
                <a:moveTo>
                  <a:pt x="0" y="0"/>
                </a:moveTo>
                <a:lnTo>
                  <a:pt x="791972" y="0"/>
                </a:lnTo>
                <a:lnTo>
                  <a:pt x="791972" y="224722"/>
                </a:lnTo>
                <a:lnTo>
                  <a:pt x="0" y="22472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845615" y="2342896"/>
            <a:ext cx="1748561" cy="36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b="true" sz="2799" spc="-50">
                <a:solidFill>
                  <a:srgbClr val="19191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Sign 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17524" y="3152658"/>
            <a:ext cx="1302371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"/>
              </a:lnSpc>
            </a:pPr>
            <a:r>
              <a:rPr lang="en-US" b="true" sz="999">
                <a:solidFill>
                  <a:srgbClr val="19191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EMAIL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17524" y="3887668"/>
            <a:ext cx="1302371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"/>
              </a:lnSpc>
            </a:pPr>
            <a:r>
              <a:rPr lang="en-US" b="true" sz="999">
                <a:solidFill>
                  <a:srgbClr val="19191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PASSWORD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28063" y="4864452"/>
            <a:ext cx="783665" cy="17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"/>
              </a:lnSpc>
            </a:pPr>
            <a:r>
              <a:rPr lang="en-US" b="true" sz="999">
                <a:solidFill>
                  <a:srgbClr val="FAFAF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Login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3927" y="1003530"/>
            <a:ext cx="1202206" cy="25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0"/>
              </a:lnSpc>
            </a:pPr>
            <a:r>
              <a:rPr lang="en-US" b="true" sz="2000" i="true" spc="-36">
                <a:solidFill>
                  <a:srgbClr val="FAFAFA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CarHub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27472" y="1795831"/>
            <a:ext cx="2430796" cy="31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400" spc="-43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Login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27472" y="2183828"/>
            <a:ext cx="2430796" cy="17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0"/>
              </a:lnSpc>
            </a:pPr>
            <a:r>
              <a:rPr lang="en-US" b="true" sz="100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Sign in to continue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008750" y="5344947"/>
            <a:ext cx="1422291" cy="254925"/>
            <a:chOff x="0" y="0"/>
            <a:chExt cx="593338" cy="1063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93338" cy="106347"/>
            </a:xfrm>
            <a:custGeom>
              <a:avLst/>
              <a:gdLst/>
              <a:ahLst/>
              <a:cxnLst/>
              <a:rect r="r" b="b" t="t" l="l"/>
              <a:pathLst>
                <a:path h="106347" w="593338">
                  <a:moveTo>
                    <a:pt x="53174" y="0"/>
                  </a:moveTo>
                  <a:lnTo>
                    <a:pt x="540165" y="0"/>
                  </a:lnTo>
                  <a:cubicBezTo>
                    <a:pt x="569532" y="0"/>
                    <a:pt x="593338" y="23807"/>
                    <a:pt x="593338" y="53174"/>
                  </a:cubicBezTo>
                  <a:lnTo>
                    <a:pt x="593338" y="53174"/>
                  </a:lnTo>
                  <a:cubicBezTo>
                    <a:pt x="593338" y="82541"/>
                    <a:pt x="569532" y="106347"/>
                    <a:pt x="540165" y="106347"/>
                  </a:cubicBezTo>
                  <a:lnTo>
                    <a:pt x="53174" y="106347"/>
                  </a:lnTo>
                  <a:cubicBezTo>
                    <a:pt x="23807" y="106347"/>
                    <a:pt x="0" y="82541"/>
                    <a:pt x="0" y="53174"/>
                  </a:cubicBezTo>
                  <a:lnTo>
                    <a:pt x="0" y="53174"/>
                  </a:lnTo>
                  <a:cubicBezTo>
                    <a:pt x="0" y="23807"/>
                    <a:pt x="23807" y="0"/>
                    <a:pt x="53174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93338" cy="144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8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086839" y="5370492"/>
            <a:ext cx="1266113" cy="17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"/>
              </a:lnSpc>
            </a:pPr>
            <a:r>
              <a:rPr lang="en-US" b="true" sz="999">
                <a:solidFill>
                  <a:srgbClr val="FAFAF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Register New User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2000"/>
            <a:ext cx="1035117" cy="173382"/>
          </a:xfrm>
          <a:custGeom>
            <a:avLst/>
            <a:gdLst/>
            <a:ahLst/>
            <a:cxnLst/>
            <a:rect r="r" b="b" t="t" l="l"/>
            <a:pathLst>
              <a:path h="173382" w="1035117">
                <a:moveTo>
                  <a:pt x="0" y="0"/>
                </a:moveTo>
                <a:lnTo>
                  <a:pt x="1035117" y="0"/>
                </a:lnTo>
                <a:lnTo>
                  <a:pt x="1035117" y="173382"/>
                </a:lnTo>
                <a:lnTo>
                  <a:pt x="0" y="173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8476" y="1813802"/>
            <a:ext cx="3446789" cy="1658954"/>
            <a:chOff x="0" y="0"/>
            <a:chExt cx="3972804" cy="19121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72805" cy="1912127"/>
            </a:xfrm>
            <a:custGeom>
              <a:avLst/>
              <a:gdLst/>
              <a:ahLst/>
              <a:cxnLst/>
              <a:rect r="r" b="b" t="t" l="l"/>
              <a:pathLst>
                <a:path h="1912127" w="3972805">
                  <a:moveTo>
                    <a:pt x="3848345" y="1912127"/>
                  </a:moveTo>
                  <a:lnTo>
                    <a:pt x="124460" y="1912127"/>
                  </a:lnTo>
                  <a:cubicBezTo>
                    <a:pt x="55880" y="1912127"/>
                    <a:pt x="0" y="1856247"/>
                    <a:pt x="0" y="17876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48345" y="0"/>
                  </a:lnTo>
                  <a:cubicBezTo>
                    <a:pt x="3916924" y="0"/>
                    <a:pt x="3972805" y="55880"/>
                    <a:pt x="3972805" y="124460"/>
                  </a:cubicBezTo>
                  <a:lnTo>
                    <a:pt x="3972805" y="1787667"/>
                  </a:lnTo>
                  <a:cubicBezTo>
                    <a:pt x="3972805" y="1856247"/>
                    <a:pt x="3916924" y="1912127"/>
                    <a:pt x="3848345" y="1912127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976035" y="2357394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1"/>
                </a:lnTo>
                <a:lnTo>
                  <a:pt x="0" y="2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15492" y="2717890"/>
            <a:ext cx="164321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Email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5492" y="3048777"/>
            <a:ext cx="164321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Phone No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976035" y="2668106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1"/>
                </a:lnTo>
                <a:lnTo>
                  <a:pt x="0" y="2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76035" y="2978818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1"/>
                </a:lnTo>
                <a:lnTo>
                  <a:pt x="0" y="2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707368" y="1656726"/>
            <a:ext cx="4722632" cy="4871367"/>
            <a:chOff x="0" y="0"/>
            <a:chExt cx="5443355" cy="56147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3355" cy="5614788"/>
            </a:xfrm>
            <a:custGeom>
              <a:avLst/>
              <a:gdLst/>
              <a:ahLst/>
              <a:cxnLst/>
              <a:rect r="r" b="b" t="t" l="l"/>
              <a:pathLst>
                <a:path h="5614788" w="5443355">
                  <a:moveTo>
                    <a:pt x="5318895" y="5614787"/>
                  </a:moveTo>
                  <a:lnTo>
                    <a:pt x="124460" y="5614787"/>
                  </a:lnTo>
                  <a:cubicBezTo>
                    <a:pt x="55880" y="5614787"/>
                    <a:pt x="0" y="5558907"/>
                    <a:pt x="0" y="54903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18895" y="0"/>
                  </a:lnTo>
                  <a:cubicBezTo>
                    <a:pt x="5387475" y="0"/>
                    <a:pt x="5443355" y="55880"/>
                    <a:pt x="5443355" y="124460"/>
                  </a:cubicBezTo>
                  <a:lnTo>
                    <a:pt x="5443355" y="5490327"/>
                  </a:lnTo>
                  <a:cubicBezTo>
                    <a:pt x="5443355" y="5558907"/>
                    <a:pt x="5387475" y="5614788"/>
                    <a:pt x="5318895" y="5614788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246934" y="2511030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1"/>
                </a:lnTo>
                <a:lnTo>
                  <a:pt x="0" y="2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46934" y="2821742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1"/>
                </a:lnTo>
                <a:lnTo>
                  <a:pt x="0" y="2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46934" y="3132454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1"/>
                </a:lnTo>
                <a:lnTo>
                  <a:pt x="0" y="2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246934" y="3442055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1"/>
                </a:lnTo>
                <a:lnTo>
                  <a:pt x="0" y="2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46934" y="3752767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1"/>
                </a:lnTo>
                <a:lnTo>
                  <a:pt x="0" y="2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46934" y="4063479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1"/>
                </a:lnTo>
                <a:lnTo>
                  <a:pt x="0" y="2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246934" y="4381367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0"/>
                </a:lnTo>
                <a:lnTo>
                  <a:pt x="0" y="2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46934" y="4692079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0"/>
                </a:lnTo>
                <a:lnTo>
                  <a:pt x="0" y="2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246934" y="5002791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0"/>
                </a:lnTo>
                <a:lnTo>
                  <a:pt x="0" y="2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246934" y="5353158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1"/>
                </a:lnTo>
                <a:lnTo>
                  <a:pt x="0" y="2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246934" y="5682087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0"/>
                </a:lnTo>
                <a:lnTo>
                  <a:pt x="0" y="2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46934" y="6011016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0"/>
                </a:lnTo>
                <a:lnTo>
                  <a:pt x="0" y="2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661845" y="6678806"/>
            <a:ext cx="2226436" cy="818215"/>
          </a:xfrm>
          <a:custGeom>
            <a:avLst/>
            <a:gdLst/>
            <a:ahLst/>
            <a:cxnLst/>
            <a:rect r="r" b="b" t="t" l="l"/>
            <a:pathLst>
              <a:path h="818215" w="2226436">
                <a:moveTo>
                  <a:pt x="0" y="0"/>
                </a:moveTo>
                <a:lnTo>
                  <a:pt x="2226436" y="0"/>
                </a:lnTo>
                <a:lnTo>
                  <a:pt x="2226436" y="818215"/>
                </a:lnTo>
                <a:lnTo>
                  <a:pt x="0" y="8182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443280" y="3672781"/>
            <a:ext cx="3446789" cy="2648924"/>
            <a:chOff x="0" y="0"/>
            <a:chExt cx="3972804" cy="305317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972805" cy="3053178"/>
            </a:xfrm>
            <a:custGeom>
              <a:avLst/>
              <a:gdLst/>
              <a:ahLst/>
              <a:cxnLst/>
              <a:rect r="r" b="b" t="t" l="l"/>
              <a:pathLst>
                <a:path h="3053178" w="3972805">
                  <a:moveTo>
                    <a:pt x="3848345" y="3053177"/>
                  </a:moveTo>
                  <a:lnTo>
                    <a:pt x="124460" y="3053177"/>
                  </a:lnTo>
                  <a:cubicBezTo>
                    <a:pt x="55880" y="3053177"/>
                    <a:pt x="0" y="2997297"/>
                    <a:pt x="0" y="29287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48345" y="0"/>
                  </a:lnTo>
                  <a:cubicBezTo>
                    <a:pt x="3916924" y="0"/>
                    <a:pt x="3972805" y="55880"/>
                    <a:pt x="3972805" y="124460"/>
                  </a:cubicBezTo>
                  <a:lnTo>
                    <a:pt x="3972805" y="2928718"/>
                  </a:lnTo>
                  <a:cubicBezTo>
                    <a:pt x="3972805" y="2997297"/>
                    <a:pt x="3916924" y="3053178"/>
                    <a:pt x="3848345" y="3053178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2298856" y="4375819"/>
            <a:ext cx="538799" cy="525329"/>
          </a:xfrm>
          <a:custGeom>
            <a:avLst/>
            <a:gdLst/>
            <a:ahLst/>
            <a:cxnLst/>
            <a:rect r="r" b="b" t="t" l="l"/>
            <a:pathLst>
              <a:path h="525329" w="538799">
                <a:moveTo>
                  <a:pt x="0" y="0"/>
                </a:moveTo>
                <a:lnTo>
                  <a:pt x="538799" y="0"/>
                </a:lnTo>
                <a:lnTo>
                  <a:pt x="538799" y="525329"/>
                </a:lnTo>
                <a:lnTo>
                  <a:pt x="0" y="525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110681" y="5759484"/>
            <a:ext cx="1550988" cy="436215"/>
          </a:xfrm>
          <a:custGeom>
            <a:avLst/>
            <a:gdLst/>
            <a:ahLst/>
            <a:cxnLst/>
            <a:rect r="r" b="b" t="t" l="l"/>
            <a:pathLst>
              <a:path h="436215" w="1550988">
                <a:moveTo>
                  <a:pt x="0" y="0"/>
                </a:moveTo>
                <a:lnTo>
                  <a:pt x="1550988" y="0"/>
                </a:lnTo>
                <a:lnTo>
                  <a:pt x="1550988" y="436215"/>
                </a:lnTo>
                <a:lnTo>
                  <a:pt x="0" y="436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166675" y="5287504"/>
            <a:ext cx="965336" cy="271501"/>
          </a:xfrm>
          <a:custGeom>
            <a:avLst/>
            <a:gdLst/>
            <a:ahLst/>
            <a:cxnLst/>
            <a:rect r="r" b="b" t="t" l="l"/>
            <a:pathLst>
              <a:path h="271501" w="965336">
                <a:moveTo>
                  <a:pt x="0" y="0"/>
                </a:moveTo>
                <a:lnTo>
                  <a:pt x="965336" y="0"/>
                </a:lnTo>
                <a:lnTo>
                  <a:pt x="965336" y="271500"/>
                </a:lnTo>
                <a:lnTo>
                  <a:pt x="0" y="2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35744" y="2382999"/>
            <a:ext cx="164321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Name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35744" y="1939395"/>
            <a:ext cx="2362683" cy="31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2091" spc="-12">
                <a:solidFill>
                  <a:srgbClr val="B81919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Your Details: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15780" y="1933744"/>
            <a:ext cx="2599597" cy="31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2091" spc="-12">
                <a:solidFill>
                  <a:srgbClr val="B81919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Your Car Details: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115780" y="6114876"/>
            <a:ext cx="164321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Insurance Until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115780" y="2822109"/>
            <a:ext cx="164321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make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15780" y="3444929"/>
            <a:ext cx="164321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No of Owners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115780" y="4784495"/>
            <a:ext cx="1952904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Transmission Type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115780" y="4449603"/>
            <a:ext cx="164321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Fuel Type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15780" y="3114138"/>
            <a:ext cx="164321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model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115780" y="3779820"/>
            <a:ext cx="164321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Body Type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115780" y="4114712"/>
            <a:ext cx="164321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VIN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115780" y="5119386"/>
            <a:ext cx="1952904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kilometers Run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15780" y="5463803"/>
            <a:ext cx="1952904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Year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15780" y="5798694"/>
            <a:ext cx="1952904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Variant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115780" y="2530080"/>
            <a:ext cx="164321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Registration No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7058" y="971269"/>
            <a:ext cx="2983624" cy="26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7"/>
              </a:lnSpc>
              <a:spcBef>
                <a:spcPct val="0"/>
              </a:spcBef>
            </a:pPr>
            <a:r>
              <a:rPr lang="en-US" b="true" sz="1405">
                <a:solidFill>
                  <a:srgbClr val="191414"/>
                </a:solidFill>
                <a:latin typeface="Poppins Bold"/>
                <a:ea typeface="Poppins Bold"/>
                <a:cs typeface="Poppins Bold"/>
                <a:sym typeface="Poppins Bold"/>
              </a:rPr>
              <a:t>CarHub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-785068" y="-1274864"/>
            <a:ext cx="13762136" cy="2820985"/>
            <a:chOff x="0" y="0"/>
            <a:chExt cx="18349515" cy="3761313"/>
          </a:xfrm>
        </p:grpSpPr>
        <p:sp>
          <p:nvSpPr>
            <p:cNvPr name="Freeform 47" id="47"/>
            <p:cNvSpPr/>
            <p:nvPr/>
          </p:nvSpPr>
          <p:spPr>
            <a:xfrm flipH="true" flipV="true" rot="-5346000">
              <a:off x="12981456" y="-1582160"/>
              <a:ext cx="3868717" cy="6925634"/>
            </a:xfrm>
            <a:custGeom>
              <a:avLst/>
              <a:gdLst/>
              <a:ahLst/>
              <a:cxnLst/>
              <a:rect r="r" b="b" t="t" l="l"/>
              <a:pathLst>
                <a:path h="6925634" w="3868717">
                  <a:moveTo>
                    <a:pt x="3868718" y="6866553"/>
                  </a:moveTo>
                  <a:lnTo>
                    <a:pt x="107868" y="6925633"/>
                  </a:lnTo>
                  <a:lnTo>
                    <a:pt x="0" y="59080"/>
                  </a:lnTo>
                  <a:lnTo>
                    <a:pt x="3760849" y="0"/>
                  </a:lnTo>
                  <a:lnTo>
                    <a:pt x="3868718" y="6866553"/>
                  </a:lnTo>
                  <a:close/>
                </a:path>
              </a:pathLst>
            </a:custGeom>
            <a:blipFill>
              <a:blip r:embed="rId10">
                <a:alphaModFix amt="70000"/>
              </a:blip>
              <a:stretch>
                <a:fillRect l="0" t="-26158" r="-27037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8" id="48"/>
            <p:cNvSpPr/>
            <p:nvPr/>
          </p:nvSpPr>
          <p:spPr>
            <a:xfrm flipH="true" flipV="true" rot="-5346000">
              <a:off x="8129926" y="417160"/>
              <a:ext cx="2874510" cy="3873606"/>
            </a:xfrm>
            <a:custGeom>
              <a:avLst/>
              <a:gdLst/>
              <a:ahLst/>
              <a:cxnLst/>
              <a:rect r="r" b="b" t="t" l="l"/>
              <a:pathLst>
                <a:path h="3873606" w="2874510">
                  <a:moveTo>
                    <a:pt x="2874510" y="3829395"/>
                  </a:moveTo>
                  <a:lnTo>
                    <a:pt x="60157" y="3873606"/>
                  </a:lnTo>
                  <a:lnTo>
                    <a:pt x="0" y="44211"/>
                  </a:lnTo>
                  <a:lnTo>
                    <a:pt x="2814353" y="0"/>
                  </a:lnTo>
                  <a:lnTo>
                    <a:pt x="2874510" y="3829395"/>
                  </a:lnTo>
                  <a:close/>
                </a:path>
              </a:pathLst>
            </a:custGeom>
            <a:blipFill>
              <a:blip r:embed="rId10">
                <a:alphaModFix amt="70000"/>
              </a:blip>
              <a:stretch>
                <a:fillRect l="-44974" t="-146264" r="-41696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9" id="49"/>
            <p:cNvSpPr/>
            <p:nvPr/>
          </p:nvSpPr>
          <p:spPr>
            <a:xfrm flipH="true" flipV="true" rot="-5346000">
              <a:off x="4274662" y="391361"/>
              <a:ext cx="2925304" cy="3874404"/>
            </a:xfrm>
            <a:custGeom>
              <a:avLst/>
              <a:gdLst/>
              <a:ahLst/>
              <a:cxnLst/>
              <a:rect r="r" b="b" t="t" l="l"/>
              <a:pathLst>
                <a:path h="3874404" w="2925304">
                  <a:moveTo>
                    <a:pt x="2925303" y="3829395"/>
                  </a:moveTo>
                  <a:lnTo>
                    <a:pt x="60157" y="3874404"/>
                  </a:lnTo>
                  <a:lnTo>
                    <a:pt x="0" y="45009"/>
                  </a:lnTo>
                  <a:lnTo>
                    <a:pt x="2865147" y="0"/>
                  </a:lnTo>
                  <a:lnTo>
                    <a:pt x="2925303" y="3829395"/>
                  </a:lnTo>
                  <a:close/>
                </a:path>
              </a:pathLst>
            </a:custGeom>
            <a:blipFill>
              <a:blip r:embed="rId10">
                <a:alphaModFix amt="70000"/>
              </a:blip>
              <a:stretch>
                <a:fillRect l="-44193" t="-146214" r="-39235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0" id="50"/>
            <p:cNvSpPr/>
            <p:nvPr/>
          </p:nvSpPr>
          <p:spPr>
            <a:xfrm flipH="true" flipV="true" rot="-5346000">
              <a:off x="426885" y="365562"/>
              <a:ext cx="2976097" cy="3875202"/>
            </a:xfrm>
            <a:custGeom>
              <a:avLst/>
              <a:gdLst/>
              <a:ahLst/>
              <a:cxnLst/>
              <a:rect r="r" b="b" t="t" l="l"/>
              <a:pathLst>
                <a:path h="3875202" w="2976097">
                  <a:moveTo>
                    <a:pt x="2976097" y="3829395"/>
                  </a:moveTo>
                  <a:lnTo>
                    <a:pt x="60157" y="3875202"/>
                  </a:lnTo>
                  <a:lnTo>
                    <a:pt x="0" y="45807"/>
                  </a:lnTo>
                  <a:lnTo>
                    <a:pt x="2915940" y="0"/>
                  </a:lnTo>
                  <a:lnTo>
                    <a:pt x="2976097" y="3829395"/>
                  </a:lnTo>
                  <a:close/>
                </a:path>
              </a:pathLst>
            </a:custGeom>
            <a:blipFill>
              <a:blip r:embed="rId10">
                <a:alphaModFix amt="70000"/>
              </a:blip>
              <a:stretch>
                <a:fillRect l="-43439" t="-146163" r="-36859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51" id="51"/>
          <p:cNvSpPr txBox="true"/>
          <p:nvPr/>
        </p:nvSpPr>
        <p:spPr>
          <a:xfrm rot="0">
            <a:off x="4940324" y="813471"/>
            <a:ext cx="534413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FDFDF"/>
                </a:solidFill>
                <a:latin typeface="Canva Sans"/>
                <a:ea typeface="Canva Sans"/>
                <a:cs typeface="Canva Sans"/>
                <a:sym typeface="Canva Sans"/>
              </a:rPr>
              <a:t> Sell your car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709122" y="5392115"/>
            <a:ext cx="1128532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Car Price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709122" y="3856390"/>
            <a:ext cx="2314212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Upload Car Images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09122" y="4084729"/>
            <a:ext cx="2314212" cy="12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"/>
              </a:lnSpc>
            </a:pPr>
            <a:r>
              <a:rPr lang="en-US" sz="991" spc="-5">
                <a:solidFill>
                  <a:srgbClr val="0115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(Minimum 6 images)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709122" y="5845639"/>
            <a:ext cx="2314212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Other Details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940324" y="6886575"/>
            <a:ext cx="1659597" cy="19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1"/>
              </a:lnSpc>
            </a:pPr>
            <a:r>
              <a:rPr lang="en-US" b="true" sz="1491" spc="-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Request Admin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945264" y="7116489"/>
            <a:ext cx="1659597" cy="19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1"/>
              </a:lnSpc>
            </a:pPr>
            <a:r>
              <a:rPr lang="en-US" b="true" sz="1491" spc="-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Approval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245743" y="889530"/>
            <a:ext cx="644327" cy="29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8A8A8A"/>
                </a:solidFill>
                <a:latin typeface="Calibri (MS)"/>
                <a:ea typeface="Calibri (MS)"/>
                <a:cs typeface="Calibri (MS)"/>
                <a:sym typeface="Calibri (MS)"/>
              </a:rPr>
              <a:t>Home &gt;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7620000"/>
          </a:xfrm>
          <a:custGeom>
            <a:avLst/>
            <a:gdLst/>
            <a:ahLst/>
            <a:cxnLst/>
            <a:rect r="r" b="b" t="t" l="l"/>
            <a:pathLst>
              <a:path h="7620000" w="12192000">
                <a:moveTo>
                  <a:pt x="0" y="0"/>
                </a:moveTo>
                <a:lnTo>
                  <a:pt x="12192000" y="0"/>
                </a:lnTo>
                <a:lnTo>
                  <a:pt x="1219200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71" t="-13073" r="-7905" b="-1530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41874" y="1399995"/>
            <a:ext cx="2408392" cy="5462877"/>
            <a:chOff x="0" y="0"/>
            <a:chExt cx="2265522" cy="51388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5522" cy="5138809"/>
            </a:xfrm>
            <a:custGeom>
              <a:avLst/>
              <a:gdLst/>
              <a:ahLst/>
              <a:cxnLst/>
              <a:rect r="r" b="b" t="t" l="l"/>
              <a:pathLst>
                <a:path h="5138809" w="2265522">
                  <a:moveTo>
                    <a:pt x="2141062" y="5138809"/>
                  </a:moveTo>
                  <a:lnTo>
                    <a:pt x="124460" y="5138809"/>
                  </a:lnTo>
                  <a:cubicBezTo>
                    <a:pt x="55880" y="5138809"/>
                    <a:pt x="0" y="5082929"/>
                    <a:pt x="0" y="50143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1062" y="0"/>
                  </a:lnTo>
                  <a:cubicBezTo>
                    <a:pt x="2209642" y="0"/>
                    <a:pt x="2265522" y="55880"/>
                    <a:pt x="2265522" y="124460"/>
                  </a:cubicBezTo>
                  <a:lnTo>
                    <a:pt x="2265522" y="5014349"/>
                  </a:lnTo>
                  <a:cubicBezTo>
                    <a:pt x="2265522" y="5082929"/>
                    <a:pt x="2209642" y="5138809"/>
                    <a:pt x="2141062" y="5138809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41874" y="899581"/>
            <a:ext cx="2408392" cy="435075"/>
            <a:chOff x="0" y="0"/>
            <a:chExt cx="3655693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55693" cy="660400"/>
            </a:xfrm>
            <a:custGeom>
              <a:avLst/>
              <a:gdLst/>
              <a:ahLst/>
              <a:cxnLst/>
              <a:rect r="r" b="b" t="t" l="l"/>
              <a:pathLst>
                <a:path h="660400" w="3655693">
                  <a:moveTo>
                    <a:pt x="353123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31233" y="0"/>
                  </a:lnTo>
                  <a:cubicBezTo>
                    <a:pt x="3599813" y="0"/>
                    <a:pt x="3655693" y="55880"/>
                    <a:pt x="3655693" y="124460"/>
                  </a:cubicBezTo>
                  <a:lnTo>
                    <a:pt x="3655693" y="535940"/>
                  </a:lnTo>
                  <a:cubicBezTo>
                    <a:pt x="3655693" y="604520"/>
                    <a:pt x="3599813" y="660400"/>
                    <a:pt x="3531233" y="66040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13820" y="961009"/>
            <a:ext cx="266406" cy="266406"/>
          </a:xfrm>
          <a:custGeom>
            <a:avLst/>
            <a:gdLst/>
            <a:ahLst/>
            <a:cxnLst/>
            <a:rect r="r" b="b" t="t" l="l"/>
            <a:pathLst>
              <a:path h="266406" w="266406">
                <a:moveTo>
                  <a:pt x="0" y="0"/>
                </a:moveTo>
                <a:lnTo>
                  <a:pt x="266406" y="0"/>
                </a:lnTo>
                <a:lnTo>
                  <a:pt x="266406" y="266406"/>
                </a:lnTo>
                <a:lnTo>
                  <a:pt x="0" y="266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20555" y="330133"/>
            <a:ext cx="145539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191414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53575" y="263906"/>
            <a:ext cx="1035117" cy="173382"/>
          </a:xfrm>
          <a:custGeom>
            <a:avLst/>
            <a:gdLst/>
            <a:ahLst/>
            <a:cxnLst/>
            <a:rect r="r" b="b" t="t" l="l"/>
            <a:pathLst>
              <a:path h="173382" w="1035117">
                <a:moveTo>
                  <a:pt x="0" y="0"/>
                </a:moveTo>
                <a:lnTo>
                  <a:pt x="1035116" y="0"/>
                </a:lnTo>
                <a:lnTo>
                  <a:pt x="1035116" y="173382"/>
                </a:lnTo>
                <a:lnTo>
                  <a:pt x="0" y="173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18985" y="318229"/>
            <a:ext cx="331149" cy="331149"/>
          </a:xfrm>
          <a:custGeom>
            <a:avLst/>
            <a:gdLst/>
            <a:ahLst/>
            <a:cxnLst/>
            <a:rect r="r" b="b" t="t" l="l"/>
            <a:pathLst>
              <a:path h="331149" w="331149">
                <a:moveTo>
                  <a:pt x="0" y="0"/>
                </a:moveTo>
                <a:lnTo>
                  <a:pt x="331149" y="0"/>
                </a:lnTo>
                <a:lnTo>
                  <a:pt x="331149" y="331149"/>
                </a:lnTo>
                <a:lnTo>
                  <a:pt x="0" y="3311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82394" y="6552740"/>
            <a:ext cx="2318969" cy="1299742"/>
          </a:xfrm>
          <a:custGeom>
            <a:avLst/>
            <a:gdLst/>
            <a:ahLst/>
            <a:cxnLst/>
            <a:rect r="r" b="b" t="t" l="l"/>
            <a:pathLst>
              <a:path h="1299742" w="2318969">
                <a:moveTo>
                  <a:pt x="0" y="0"/>
                </a:moveTo>
                <a:lnTo>
                  <a:pt x="2318969" y="0"/>
                </a:lnTo>
                <a:lnTo>
                  <a:pt x="2318969" y="1299742"/>
                </a:lnTo>
                <a:lnTo>
                  <a:pt x="0" y="12997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625" t="-26746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49021" y="3697843"/>
            <a:ext cx="659247" cy="176200"/>
          </a:xfrm>
          <a:custGeom>
            <a:avLst/>
            <a:gdLst/>
            <a:ahLst/>
            <a:cxnLst/>
            <a:rect r="r" b="b" t="t" l="l"/>
            <a:pathLst>
              <a:path h="176200" w="659247">
                <a:moveTo>
                  <a:pt x="0" y="0"/>
                </a:moveTo>
                <a:lnTo>
                  <a:pt x="659247" y="0"/>
                </a:lnTo>
                <a:lnTo>
                  <a:pt x="659247" y="176200"/>
                </a:lnTo>
                <a:lnTo>
                  <a:pt x="0" y="176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2954" r="0" b="-19636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91181" y="3697843"/>
            <a:ext cx="659247" cy="176200"/>
          </a:xfrm>
          <a:custGeom>
            <a:avLst/>
            <a:gdLst/>
            <a:ahLst/>
            <a:cxnLst/>
            <a:rect r="r" b="b" t="t" l="l"/>
            <a:pathLst>
              <a:path h="176200" w="659247">
                <a:moveTo>
                  <a:pt x="0" y="0"/>
                </a:moveTo>
                <a:lnTo>
                  <a:pt x="659247" y="0"/>
                </a:lnTo>
                <a:lnTo>
                  <a:pt x="659247" y="176200"/>
                </a:lnTo>
                <a:lnTo>
                  <a:pt x="0" y="176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90189" r="0" b="-10912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65896" y="5571542"/>
            <a:ext cx="1244127" cy="194536"/>
          </a:xfrm>
          <a:custGeom>
            <a:avLst/>
            <a:gdLst/>
            <a:ahLst/>
            <a:cxnLst/>
            <a:rect r="r" b="b" t="t" l="l"/>
            <a:pathLst>
              <a:path h="194536" w="1244127">
                <a:moveTo>
                  <a:pt x="0" y="0"/>
                </a:moveTo>
                <a:lnTo>
                  <a:pt x="1244127" y="0"/>
                </a:lnTo>
                <a:lnTo>
                  <a:pt x="1244127" y="194536"/>
                </a:lnTo>
                <a:lnTo>
                  <a:pt x="0" y="194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70474" y="6170593"/>
            <a:ext cx="1244127" cy="194536"/>
          </a:xfrm>
          <a:custGeom>
            <a:avLst/>
            <a:gdLst/>
            <a:ahLst/>
            <a:cxnLst/>
            <a:rect r="r" b="b" t="t" l="l"/>
            <a:pathLst>
              <a:path h="194536" w="1244127">
                <a:moveTo>
                  <a:pt x="0" y="0"/>
                </a:moveTo>
                <a:lnTo>
                  <a:pt x="1244127" y="0"/>
                </a:lnTo>
                <a:lnTo>
                  <a:pt x="1244127" y="194537"/>
                </a:lnTo>
                <a:lnTo>
                  <a:pt x="0" y="194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20555" y="6523951"/>
            <a:ext cx="1115390" cy="210717"/>
          </a:xfrm>
          <a:custGeom>
            <a:avLst/>
            <a:gdLst/>
            <a:ahLst/>
            <a:cxnLst/>
            <a:rect r="r" b="b" t="t" l="l"/>
            <a:pathLst>
              <a:path h="210717" w="1115390">
                <a:moveTo>
                  <a:pt x="0" y="0"/>
                </a:moveTo>
                <a:lnTo>
                  <a:pt x="1115390" y="0"/>
                </a:lnTo>
                <a:lnTo>
                  <a:pt x="1115390" y="210717"/>
                </a:lnTo>
                <a:lnTo>
                  <a:pt x="0" y="2107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-20819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408043" y="1970564"/>
            <a:ext cx="2501674" cy="3875406"/>
            <a:chOff x="0" y="0"/>
            <a:chExt cx="1628213" cy="25223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8213" cy="2522305"/>
            </a:xfrm>
            <a:custGeom>
              <a:avLst/>
              <a:gdLst/>
              <a:ahLst/>
              <a:cxnLst/>
              <a:rect r="r" b="b" t="t" l="l"/>
              <a:pathLst>
                <a:path h="2522305" w="1628213">
                  <a:moveTo>
                    <a:pt x="1503752" y="2522305"/>
                  </a:moveTo>
                  <a:lnTo>
                    <a:pt x="124460" y="2522305"/>
                  </a:lnTo>
                  <a:cubicBezTo>
                    <a:pt x="55880" y="2522305"/>
                    <a:pt x="0" y="2466425"/>
                    <a:pt x="0" y="23978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753" y="0"/>
                  </a:lnTo>
                  <a:cubicBezTo>
                    <a:pt x="1572333" y="0"/>
                    <a:pt x="1628213" y="55880"/>
                    <a:pt x="1628213" y="124460"/>
                  </a:cubicBezTo>
                  <a:lnTo>
                    <a:pt x="1628213" y="2397845"/>
                  </a:lnTo>
                  <a:cubicBezTo>
                    <a:pt x="1628213" y="2466425"/>
                    <a:pt x="1572333" y="2522305"/>
                    <a:pt x="1503753" y="2522305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63847" y="2156094"/>
            <a:ext cx="2351200" cy="1410720"/>
          </a:xfrm>
          <a:custGeom>
            <a:avLst/>
            <a:gdLst/>
            <a:ahLst/>
            <a:cxnLst/>
            <a:rect r="r" b="b" t="t" l="l"/>
            <a:pathLst>
              <a:path h="1410720" w="2351200">
                <a:moveTo>
                  <a:pt x="0" y="0"/>
                </a:moveTo>
                <a:lnTo>
                  <a:pt x="2351201" y="0"/>
                </a:lnTo>
                <a:lnTo>
                  <a:pt x="2351201" y="1410721"/>
                </a:lnTo>
                <a:lnTo>
                  <a:pt x="0" y="141072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3787" r="0" b="-13787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6652" y="3611603"/>
            <a:ext cx="1909005" cy="360646"/>
          </a:xfrm>
          <a:custGeom>
            <a:avLst/>
            <a:gdLst/>
            <a:ahLst/>
            <a:cxnLst/>
            <a:rect r="r" b="b" t="t" l="l"/>
            <a:pathLst>
              <a:path h="360646" w="1909005">
                <a:moveTo>
                  <a:pt x="0" y="0"/>
                </a:moveTo>
                <a:lnTo>
                  <a:pt x="1909005" y="0"/>
                </a:lnTo>
                <a:lnTo>
                  <a:pt x="1909005" y="360646"/>
                </a:lnTo>
                <a:lnTo>
                  <a:pt x="0" y="3606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-20819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66077" y="6463387"/>
            <a:ext cx="1115390" cy="210717"/>
          </a:xfrm>
          <a:custGeom>
            <a:avLst/>
            <a:gdLst/>
            <a:ahLst/>
            <a:cxnLst/>
            <a:rect r="r" b="b" t="t" l="l"/>
            <a:pathLst>
              <a:path h="210717" w="1115390">
                <a:moveTo>
                  <a:pt x="0" y="0"/>
                </a:moveTo>
                <a:lnTo>
                  <a:pt x="1115390" y="0"/>
                </a:lnTo>
                <a:lnTo>
                  <a:pt x="1115390" y="210718"/>
                </a:lnTo>
                <a:lnTo>
                  <a:pt x="0" y="21071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-20819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290324" y="6447382"/>
            <a:ext cx="1115390" cy="210717"/>
          </a:xfrm>
          <a:custGeom>
            <a:avLst/>
            <a:gdLst/>
            <a:ahLst/>
            <a:cxnLst/>
            <a:rect r="r" b="b" t="t" l="l"/>
            <a:pathLst>
              <a:path h="210717" w="1115390">
                <a:moveTo>
                  <a:pt x="0" y="0"/>
                </a:moveTo>
                <a:lnTo>
                  <a:pt x="1115390" y="0"/>
                </a:lnTo>
                <a:lnTo>
                  <a:pt x="1115390" y="210717"/>
                </a:lnTo>
                <a:lnTo>
                  <a:pt x="0" y="2107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-20819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44087" y="5376566"/>
            <a:ext cx="1018976" cy="309514"/>
          </a:xfrm>
          <a:custGeom>
            <a:avLst/>
            <a:gdLst/>
            <a:ahLst/>
            <a:cxnLst/>
            <a:rect r="r" b="b" t="t" l="l"/>
            <a:pathLst>
              <a:path h="309514" w="1018976">
                <a:moveTo>
                  <a:pt x="0" y="0"/>
                </a:moveTo>
                <a:lnTo>
                  <a:pt x="1018975" y="0"/>
                </a:lnTo>
                <a:lnTo>
                  <a:pt x="1018975" y="309514"/>
                </a:lnTo>
                <a:lnTo>
                  <a:pt x="0" y="3095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158138" y="1025873"/>
            <a:ext cx="1367861" cy="20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Search cars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31745" y="3075238"/>
            <a:ext cx="1643211" cy="18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5"/>
              </a:lnSpc>
            </a:pPr>
            <a:r>
              <a:rPr lang="en-US" sz="1291" spc="-7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See More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53599" y="1329157"/>
            <a:ext cx="1643211" cy="198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</a:p>
          <a:p>
            <a:pPr algn="l">
              <a:lnSpc>
                <a:spcPts val="319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Hyundai</a:t>
            </a:r>
          </a:p>
          <a:p>
            <a:pPr algn="l">
              <a:lnSpc>
                <a:spcPts val="319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Kia</a:t>
            </a:r>
          </a:p>
          <a:p>
            <a:pPr algn="l">
              <a:lnSpc>
                <a:spcPts val="319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Nissan</a:t>
            </a:r>
          </a:p>
          <a:p>
            <a:pPr algn="l">
              <a:lnSpc>
                <a:spcPts val="3191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170474" y="1589084"/>
            <a:ext cx="2250570" cy="17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2"/>
              </a:lnSpc>
            </a:pPr>
            <a:r>
              <a:rPr lang="en-US" b="true" sz="1472" spc="-8">
                <a:solidFill>
                  <a:srgbClr val="3232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FILTER BY CATEGORY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8764" y="389663"/>
            <a:ext cx="2972252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91414"/>
                </a:solidFill>
                <a:latin typeface="Poppins Bold"/>
                <a:ea typeface="Poppins Bold"/>
                <a:cs typeface="Poppins Bold"/>
                <a:sym typeface="Poppins Bold"/>
              </a:rPr>
              <a:t>CarHub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45045" y="330133"/>
            <a:ext cx="97570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191414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20747" y="330133"/>
            <a:ext cx="117572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191414"/>
                </a:solidFill>
                <a:latin typeface="Poppins"/>
                <a:ea typeface="Poppins"/>
                <a:cs typeface="Poppins"/>
                <a:sym typeface="Poppins"/>
              </a:rPr>
              <a:t>Sell my Car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66077" y="892646"/>
            <a:ext cx="297225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D3101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EXPLORE CARS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16697" y="3395717"/>
            <a:ext cx="1783510" cy="17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2"/>
              </a:lnSpc>
            </a:pPr>
            <a:r>
              <a:rPr lang="en-US" b="true" sz="1472" spc="-8">
                <a:solidFill>
                  <a:srgbClr val="3232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BUDGET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65896" y="3982747"/>
            <a:ext cx="1643211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Calibri (MS)"/>
                <a:ea typeface="Calibri (MS)"/>
                <a:cs typeface="Calibri (MS)"/>
                <a:sym typeface="Calibri (MS)"/>
              </a:rPr>
              <a:t>₹1,00,000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26301" y="3925597"/>
            <a:ext cx="1643211" cy="27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6"/>
              </a:lnSpc>
              <a:spcBef>
                <a:spcPct val="0"/>
              </a:spcBef>
            </a:pPr>
            <a:r>
              <a:rPr lang="en-US" sz="149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₹5,00,00,000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65896" y="5344765"/>
            <a:ext cx="2250570" cy="17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2"/>
              </a:lnSpc>
            </a:pPr>
            <a:r>
              <a:rPr lang="en-US" b="true" sz="1472" spc="-8">
                <a:solidFill>
                  <a:srgbClr val="3232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MODEL YEAR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65896" y="5944668"/>
            <a:ext cx="2250570" cy="17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2"/>
              </a:lnSpc>
            </a:pPr>
            <a:r>
              <a:rPr lang="en-US" b="true" sz="1472" spc="-8">
                <a:solidFill>
                  <a:srgbClr val="3232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KMS DRIVEN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216697" y="6523951"/>
            <a:ext cx="917154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Reset Filters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7133" y="4019874"/>
            <a:ext cx="2103493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2F2E2D"/>
                </a:solidFill>
                <a:latin typeface="Calibri (MS)"/>
                <a:ea typeface="Calibri (MS)"/>
                <a:cs typeface="Calibri (MS)"/>
                <a:sym typeface="Calibri (MS)"/>
              </a:rPr>
              <a:t>Trivandrum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36652" y="3703147"/>
            <a:ext cx="2804830" cy="220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1"/>
              </a:lnSpc>
            </a:pPr>
            <a:r>
              <a:rPr lang="en-US" b="true" sz="1430" spc="-8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CRYSTA  AUTOMATIC ZXI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970240" y="6457427"/>
            <a:ext cx="917154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Prev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621175" y="6451467"/>
            <a:ext cx="917154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Next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07133" y="4281587"/>
            <a:ext cx="2103493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2F2E2D"/>
                </a:solidFill>
                <a:latin typeface="Calibri (MS)"/>
                <a:ea typeface="Calibri (MS)"/>
                <a:cs typeface="Calibri (MS)"/>
                <a:sym typeface="Calibri (MS)"/>
              </a:rPr>
              <a:t>2019  | Diesel  | 58645 km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07133" y="4634811"/>
            <a:ext cx="1431326" cy="34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</a:pPr>
            <a:r>
              <a:rPr lang="en-US" sz="2291" spc="-13" b="true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₹30 00 000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57064" y="4988785"/>
            <a:ext cx="1582003" cy="18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"/>
              </a:lnSpc>
              <a:spcBef>
                <a:spcPct val="0"/>
              </a:spcBef>
            </a:pPr>
            <a:r>
              <a:rPr lang="en-US" sz="1010" u="sng">
                <a:solidFill>
                  <a:srgbClr val="1649FF"/>
                </a:solidFill>
                <a:latin typeface="Poppins"/>
                <a:ea typeface="Poppins"/>
                <a:cs typeface="Poppins"/>
                <a:sym typeface="Poppins"/>
              </a:rPr>
              <a:t>View more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87701" y="5396164"/>
            <a:ext cx="2103493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Contact Dealer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1741494" y="5376566"/>
            <a:ext cx="1018976" cy="309514"/>
          </a:xfrm>
          <a:custGeom>
            <a:avLst/>
            <a:gdLst/>
            <a:ahLst/>
            <a:cxnLst/>
            <a:rect r="r" b="b" t="t" l="l"/>
            <a:pathLst>
              <a:path h="309514" w="1018976">
                <a:moveTo>
                  <a:pt x="0" y="0"/>
                </a:moveTo>
                <a:lnTo>
                  <a:pt x="1018976" y="0"/>
                </a:lnTo>
                <a:lnTo>
                  <a:pt x="1018976" y="309514"/>
                </a:lnTo>
                <a:lnTo>
                  <a:pt x="0" y="3095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785109" y="5396164"/>
            <a:ext cx="2103493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Book a test drive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3034596" y="1946187"/>
            <a:ext cx="2501674" cy="3875406"/>
            <a:chOff x="0" y="0"/>
            <a:chExt cx="1628213" cy="252230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628213" cy="2522305"/>
            </a:xfrm>
            <a:custGeom>
              <a:avLst/>
              <a:gdLst/>
              <a:ahLst/>
              <a:cxnLst/>
              <a:rect r="r" b="b" t="t" l="l"/>
              <a:pathLst>
                <a:path h="2522305" w="1628213">
                  <a:moveTo>
                    <a:pt x="1503752" y="2522305"/>
                  </a:moveTo>
                  <a:lnTo>
                    <a:pt x="124460" y="2522305"/>
                  </a:lnTo>
                  <a:cubicBezTo>
                    <a:pt x="55880" y="2522305"/>
                    <a:pt x="0" y="2466425"/>
                    <a:pt x="0" y="23978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753" y="0"/>
                  </a:lnTo>
                  <a:cubicBezTo>
                    <a:pt x="1572333" y="0"/>
                    <a:pt x="1628213" y="55880"/>
                    <a:pt x="1628213" y="124460"/>
                  </a:cubicBezTo>
                  <a:lnTo>
                    <a:pt x="1628213" y="2397845"/>
                  </a:lnTo>
                  <a:cubicBezTo>
                    <a:pt x="1628213" y="2466425"/>
                    <a:pt x="1572333" y="2522305"/>
                    <a:pt x="1503753" y="2522305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3363206" y="3587226"/>
            <a:ext cx="1909005" cy="360646"/>
          </a:xfrm>
          <a:custGeom>
            <a:avLst/>
            <a:gdLst/>
            <a:ahLst/>
            <a:cxnLst/>
            <a:rect r="r" b="b" t="t" l="l"/>
            <a:pathLst>
              <a:path h="360646" w="1909005">
                <a:moveTo>
                  <a:pt x="0" y="0"/>
                </a:moveTo>
                <a:lnTo>
                  <a:pt x="1909004" y="0"/>
                </a:lnTo>
                <a:lnTo>
                  <a:pt x="1909004" y="360646"/>
                </a:lnTo>
                <a:lnTo>
                  <a:pt x="0" y="3606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-20819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3170640" y="5352189"/>
            <a:ext cx="1018976" cy="309514"/>
          </a:xfrm>
          <a:custGeom>
            <a:avLst/>
            <a:gdLst/>
            <a:ahLst/>
            <a:cxnLst/>
            <a:rect r="r" b="b" t="t" l="l"/>
            <a:pathLst>
              <a:path h="309514" w="1018976">
                <a:moveTo>
                  <a:pt x="0" y="0"/>
                </a:moveTo>
                <a:lnTo>
                  <a:pt x="1018976" y="0"/>
                </a:lnTo>
                <a:lnTo>
                  <a:pt x="1018976" y="309514"/>
                </a:lnTo>
                <a:lnTo>
                  <a:pt x="0" y="3095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3233687" y="3995497"/>
            <a:ext cx="2103493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2F2E2D"/>
                </a:solidFill>
                <a:latin typeface="Calibri (MS)"/>
                <a:ea typeface="Calibri (MS)"/>
                <a:cs typeface="Calibri (MS)"/>
                <a:sym typeface="Calibri (MS)"/>
              </a:rPr>
              <a:t>Chennai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363206" y="3678770"/>
            <a:ext cx="2804830" cy="220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1"/>
              </a:lnSpc>
            </a:pPr>
            <a:r>
              <a:rPr lang="en-US" b="true" sz="1430" spc="-8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FORTUNER AUTOMATIC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3233687" y="4257210"/>
            <a:ext cx="2103493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2F2E2D"/>
                </a:solidFill>
                <a:latin typeface="Calibri (MS)"/>
                <a:ea typeface="Calibri (MS)"/>
                <a:cs typeface="Calibri (MS)"/>
                <a:sym typeface="Calibri (MS)"/>
              </a:rPr>
              <a:t>2019 | Diesel  | 99875 km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233687" y="4610434"/>
            <a:ext cx="1431326" cy="34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</a:pPr>
            <a:r>
              <a:rPr lang="en-US" sz="2291" spc="-13" b="true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₹37 00 000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183617" y="4964408"/>
            <a:ext cx="1582003" cy="18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"/>
              </a:lnSpc>
              <a:spcBef>
                <a:spcPct val="0"/>
              </a:spcBef>
            </a:pPr>
            <a:r>
              <a:rPr lang="en-US" sz="1010" u="sng">
                <a:solidFill>
                  <a:srgbClr val="1649FF"/>
                </a:solidFill>
                <a:latin typeface="Poppins"/>
                <a:ea typeface="Poppins"/>
                <a:cs typeface="Poppins"/>
                <a:sym typeface="Poppins"/>
              </a:rPr>
              <a:t>View more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214254" y="5371787"/>
            <a:ext cx="2103493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Contact Dealer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4368047" y="5352189"/>
            <a:ext cx="1018976" cy="309514"/>
          </a:xfrm>
          <a:custGeom>
            <a:avLst/>
            <a:gdLst/>
            <a:ahLst/>
            <a:cxnLst/>
            <a:rect r="r" b="b" t="t" l="l"/>
            <a:pathLst>
              <a:path h="309514" w="1018976">
                <a:moveTo>
                  <a:pt x="0" y="0"/>
                </a:moveTo>
                <a:lnTo>
                  <a:pt x="1018976" y="0"/>
                </a:lnTo>
                <a:lnTo>
                  <a:pt x="1018976" y="309514"/>
                </a:lnTo>
                <a:lnTo>
                  <a:pt x="0" y="3095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5789003" y="1953560"/>
            <a:ext cx="2501674" cy="3875406"/>
            <a:chOff x="0" y="0"/>
            <a:chExt cx="1628213" cy="2522305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628213" cy="2522305"/>
            </a:xfrm>
            <a:custGeom>
              <a:avLst/>
              <a:gdLst/>
              <a:ahLst/>
              <a:cxnLst/>
              <a:rect r="r" b="b" t="t" l="l"/>
              <a:pathLst>
                <a:path h="2522305" w="1628213">
                  <a:moveTo>
                    <a:pt x="1503752" y="2522305"/>
                  </a:moveTo>
                  <a:lnTo>
                    <a:pt x="124460" y="2522305"/>
                  </a:lnTo>
                  <a:cubicBezTo>
                    <a:pt x="55880" y="2522305"/>
                    <a:pt x="0" y="2466425"/>
                    <a:pt x="0" y="23978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3753" y="0"/>
                  </a:lnTo>
                  <a:cubicBezTo>
                    <a:pt x="1572333" y="0"/>
                    <a:pt x="1628213" y="55880"/>
                    <a:pt x="1628213" y="124460"/>
                  </a:cubicBezTo>
                  <a:lnTo>
                    <a:pt x="1628213" y="2397845"/>
                  </a:lnTo>
                  <a:cubicBezTo>
                    <a:pt x="1628213" y="2466425"/>
                    <a:pt x="1572333" y="2522305"/>
                    <a:pt x="1503753" y="2522305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TextBox 61" id="61"/>
          <p:cNvSpPr txBox="true"/>
          <p:nvPr/>
        </p:nvSpPr>
        <p:spPr>
          <a:xfrm rot="0">
            <a:off x="4411662" y="5371787"/>
            <a:ext cx="2103493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Book a test drive</a:t>
            </a:r>
          </a:p>
        </p:txBody>
      </p:sp>
      <p:sp>
        <p:nvSpPr>
          <p:cNvPr name="Freeform 62" id="62"/>
          <p:cNvSpPr/>
          <p:nvPr/>
        </p:nvSpPr>
        <p:spPr>
          <a:xfrm flipH="false" flipV="false" rot="0">
            <a:off x="2886256" y="1953560"/>
            <a:ext cx="2862903" cy="1840437"/>
          </a:xfrm>
          <a:custGeom>
            <a:avLst/>
            <a:gdLst/>
            <a:ahLst/>
            <a:cxnLst/>
            <a:rect r="r" b="b" t="t" l="l"/>
            <a:pathLst>
              <a:path h="1840437" w="2862903">
                <a:moveTo>
                  <a:pt x="0" y="0"/>
                </a:moveTo>
                <a:lnTo>
                  <a:pt x="2862903" y="0"/>
                </a:lnTo>
                <a:lnTo>
                  <a:pt x="2862903" y="1840438"/>
                </a:lnTo>
                <a:lnTo>
                  <a:pt x="0" y="184043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5735025" y="2116563"/>
            <a:ext cx="2582312" cy="1511078"/>
          </a:xfrm>
          <a:custGeom>
            <a:avLst/>
            <a:gdLst/>
            <a:ahLst/>
            <a:cxnLst/>
            <a:rect r="r" b="b" t="t" l="l"/>
            <a:pathLst>
              <a:path h="1511078" w="2582312">
                <a:moveTo>
                  <a:pt x="0" y="0"/>
                </a:moveTo>
                <a:lnTo>
                  <a:pt x="2582311" y="0"/>
                </a:lnTo>
                <a:lnTo>
                  <a:pt x="2582311" y="1511078"/>
                </a:lnTo>
                <a:lnTo>
                  <a:pt x="0" y="151107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6070970" y="3526572"/>
            <a:ext cx="1975079" cy="373128"/>
          </a:xfrm>
          <a:custGeom>
            <a:avLst/>
            <a:gdLst/>
            <a:ahLst/>
            <a:cxnLst/>
            <a:rect r="r" b="b" t="t" l="l"/>
            <a:pathLst>
              <a:path h="373128" w="1975079">
                <a:moveTo>
                  <a:pt x="0" y="0"/>
                </a:moveTo>
                <a:lnTo>
                  <a:pt x="1975079" y="0"/>
                </a:lnTo>
                <a:lnTo>
                  <a:pt x="1975079" y="373128"/>
                </a:lnTo>
                <a:lnTo>
                  <a:pt x="0" y="3731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-20819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5944479" y="5291534"/>
            <a:ext cx="1018976" cy="309514"/>
          </a:xfrm>
          <a:custGeom>
            <a:avLst/>
            <a:gdLst/>
            <a:ahLst/>
            <a:cxnLst/>
            <a:rect r="r" b="b" t="t" l="l"/>
            <a:pathLst>
              <a:path h="309514" w="1018976">
                <a:moveTo>
                  <a:pt x="0" y="0"/>
                </a:moveTo>
                <a:lnTo>
                  <a:pt x="1018975" y="0"/>
                </a:lnTo>
                <a:lnTo>
                  <a:pt x="1018975" y="309514"/>
                </a:lnTo>
                <a:lnTo>
                  <a:pt x="0" y="3095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6007525" y="3934842"/>
            <a:ext cx="2103493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2F2E2D"/>
                </a:solidFill>
                <a:latin typeface="Calibri (MS)"/>
                <a:ea typeface="Calibri (MS)"/>
                <a:cs typeface="Calibri (MS)"/>
                <a:sym typeface="Calibri (MS)"/>
              </a:rPr>
              <a:t>Coimbatore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137044" y="3618116"/>
            <a:ext cx="2804830" cy="220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1"/>
              </a:lnSpc>
            </a:pPr>
            <a:r>
              <a:rPr lang="en-US" b="true" sz="1430" spc="-8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ERTIGA AUTOMATIC ZXI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007525" y="4196555"/>
            <a:ext cx="2103493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2F2E2D"/>
                </a:solidFill>
                <a:latin typeface="Calibri (MS)"/>
                <a:ea typeface="Calibri (MS)"/>
                <a:cs typeface="Calibri (MS)"/>
                <a:sym typeface="Calibri (MS)"/>
              </a:rPr>
              <a:t>2019 | Petrol  | 87675 km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007525" y="4549779"/>
            <a:ext cx="1431326" cy="34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</a:pPr>
            <a:r>
              <a:rPr lang="en-US" sz="2291" spc="-13" b="true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₹9 50 000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957456" y="4903753"/>
            <a:ext cx="1582003" cy="18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"/>
              </a:lnSpc>
              <a:spcBef>
                <a:spcPct val="0"/>
              </a:spcBef>
            </a:pPr>
            <a:r>
              <a:rPr lang="en-US" sz="1010" u="sng">
                <a:solidFill>
                  <a:srgbClr val="1649FF"/>
                </a:solidFill>
                <a:latin typeface="Poppins"/>
                <a:ea typeface="Poppins"/>
                <a:cs typeface="Poppins"/>
                <a:sym typeface="Poppins"/>
              </a:rPr>
              <a:t>View more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5988093" y="5311132"/>
            <a:ext cx="2103493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Contact Dealer</a:t>
            </a:r>
          </a:p>
        </p:txBody>
      </p:sp>
      <p:sp>
        <p:nvSpPr>
          <p:cNvPr name="Freeform 72" id="72"/>
          <p:cNvSpPr/>
          <p:nvPr/>
        </p:nvSpPr>
        <p:spPr>
          <a:xfrm flipH="false" flipV="false" rot="0">
            <a:off x="7141886" y="5291534"/>
            <a:ext cx="1018976" cy="309514"/>
          </a:xfrm>
          <a:custGeom>
            <a:avLst/>
            <a:gdLst/>
            <a:ahLst/>
            <a:cxnLst/>
            <a:rect r="r" b="b" t="t" l="l"/>
            <a:pathLst>
              <a:path h="309514" w="1018976">
                <a:moveTo>
                  <a:pt x="0" y="0"/>
                </a:moveTo>
                <a:lnTo>
                  <a:pt x="1018976" y="0"/>
                </a:lnTo>
                <a:lnTo>
                  <a:pt x="1018976" y="309514"/>
                </a:lnTo>
                <a:lnTo>
                  <a:pt x="0" y="3095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3" id="73"/>
          <p:cNvSpPr txBox="true"/>
          <p:nvPr/>
        </p:nvSpPr>
        <p:spPr>
          <a:xfrm rot="0">
            <a:off x="7185501" y="5311132"/>
            <a:ext cx="1131836" cy="20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6"/>
              </a:lnSpc>
              <a:spcBef>
                <a:spcPct val="0"/>
              </a:spcBef>
            </a:pPr>
            <a:r>
              <a:rPr lang="en-US" sz="111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Book a test drive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9186027" y="4291112"/>
            <a:ext cx="1582003" cy="86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"/>
              </a:lnSpc>
            </a:pPr>
            <a:r>
              <a:rPr lang="en-US" sz="10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3 lakh - 5 lakh</a:t>
            </a:r>
          </a:p>
          <a:p>
            <a:pPr algn="l">
              <a:lnSpc>
                <a:spcPts val="1414"/>
              </a:lnSpc>
            </a:pPr>
          </a:p>
          <a:p>
            <a:pPr algn="l">
              <a:lnSpc>
                <a:spcPts val="1414"/>
              </a:lnSpc>
            </a:pPr>
            <a:r>
              <a:rPr lang="en-US" sz="10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5 lakh - 7 lakh</a:t>
            </a:r>
          </a:p>
          <a:p>
            <a:pPr algn="l">
              <a:lnSpc>
                <a:spcPts val="1414"/>
              </a:lnSpc>
            </a:pPr>
          </a:p>
          <a:p>
            <a:pPr algn="l">
              <a:lnSpc>
                <a:spcPts val="1414"/>
              </a:lnSpc>
              <a:spcBef>
                <a:spcPct val="0"/>
              </a:spcBef>
            </a:pPr>
            <a:r>
              <a:rPr lang="en-US" sz="10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7 lakh - 10 lakh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3334" y="1580972"/>
            <a:ext cx="9125898" cy="852732"/>
            <a:chOff x="0" y="0"/>
            <a:chExt cx="8584533" cy="802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4533" cy="802147"/>
            </a:xfrm>
            <a:custGeom>
              <a:avLst/>
              <a:gdLst/>
              <a:ahLst/>
              <a:cxnLst/>
              <a:rect r="r" b="b" t="t" l="l"/>
              <a:pathLst>
                <a:path h="802147" w="8584533">
                  <a:moveTo>
                    <a:pt x="8460073" y="802146"/>
                  </a:moveTo>
                  <a:lnTo>
                    <a:pt x="124460" y="802146"/>
                  </a:lnTo>
                  <a:cubicBezTo>
                    <a:pt x="55880" y="802146"/>
                    <a:pt x="0" y="746266"/>
                    <a:pt x="0" y="6776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60074" y="0"/>
                  </a:lnTo>
                  <a:cubicBezTo>
                    <a:pt x="8528653" y="0"/>
                    <a:pt x="8584533" y="55880"/>
                    <a:pt x="8584533" y="124460"/>
                  </a:cubicBezTo>
                  <a:lnTo>
                    <a:pt x="8584533" y="677686"/>
                  </a:lnTo>
                  <a:cubicBezTo>
                    <a:pt x="8584533" y="746266"/>
                    <a:pt x="8528653" y="802147"/>
                    <a:pt x="8460074" y="802147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013839" y="596583"/>
            <a:ext cx="145539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191414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3280" y="470826"/>
            <a:ext cx="1035117" cy="173382"/>
          </a:xfrm>
          <a:custGeom>
            <a:avLst/>
            <a:gdLst/>
            <a:ahLst/>
            <a:cxnLst/>
            <a:rect r="r" b="b" t="t" l="l"/>
            <a:pathLst>
              <a:path h="173382" w="1035117">
                <a:moveTo>
                  <a:pt x="0" y="0"/>
                </a:moveTo>
                <a:lnTo>
                  <a:pt x="1035117" y="0"/>
                </a:lnTo>
                <a:lnTo>
                  <a:pt x="1035117" y="173382"/>
                </a:lnTo>
                <a:lnTo>
                  <a:pt x="0" y="173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12270" y="584678"/>
            <a:ext cx="331149" cy="331149"/>
          </a:xfrm>
          <a:custGeom>
            <a:avLst/>
            <a:gdLst/>
            <a:ahLst/>
            <a:cxnLst/>
            <a:rect r="r" b="b" t="t" l="l"/>
            <a:pathLst>
              <a:path h="331149" w="331149">
                <a:moveTo>
                  <a:pt x="0" y="0"/>
                </a:moveTo>
                <a:lnTo>
                  <a:pt x="331149" y="0"/>
                </a:lnTo>
                <a:lnTo>
                  <a:pt x="331149" y="331149"/>
                </a:lnTo>
                <a:lnTo>
                  <a:pt x="0" y="331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43334" y="1001097"/>
            <a:ext cx="2408392" cy="435075"/>
            <a:chOff x="0" y="0"/>
            <a:chExt cx="3211189" cy="58010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211189" cy="580101"/>
              <a:chOff x="0" y="0"/>
              <a:chExt cx="3655693" cy="660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655693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3655693">
                    <a:moveTo>
                      <a:pt x="353123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31233" y="0"/>
                    </a:lnTo>
                    <a:cubicBezTo>
                      <a:pt x="3599813" y="0"/>
                      <a:pt x="3655693" y="55880"/>
                      <a:pt x="3655693" y="124460"/>
                    </a:cubicBezTo>
                    <a:lnTo>
                      <a:pt x="3655693" y="535940"/>
                    </a:lnTo>
                    <a:cubicBezTo>
                      <a:pt x="3655693" y="604520"/>
                      <a:pt x="3599813" y="660400"/>
                      <a:pt x="3531233" y="660400"/>
                    </a:cubicBezTo>
                    <a:close/>
                  </a:path>
                </a:pathLst>
              </a:custGeom>
              <a:solidFill>
                <a:srgbClr val="FFFFFF">
                  <a:alpha val="84706"/>
                </a:srgbClr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744214" y="125611"/>
              <a:ext cx="355208" cy="355208"/>
            </a:xfrm>
            <a:custGeom>
              <a:avLst/>
              <a:gdLst/>
              <a:ahLst/>
              <a:cxnLst/>
              <a:rect r="r" b="b" t="t" l="l"/>
              <a:pathLst>
                <a:path h="355208" w="355208">
                  <a:moveTo>
                    <a:pt x="0" y="0"/>
                  </a:moveTo>
                  <a:lnTo>
                    <a:pt x="355208" y="0"/>
                  </a:lnTo>
                  <a:lnTo>
                    <a:pt x="355208" y="355207"/>
                  </a:lnTo>
                  <a:lnTo>
                    <a:pt x="0" y="355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03305" y="205746"/>
              <a:ext cx="1823815" cy="275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61"/>
                </a:lnSpc>
              </a:pPr>
              <a:r>
                <a:rPr lang="en-US" sz="1491" spc="-8">
                  <a:solidFill>
                    <a:srgbClr val="323232"/>
                  </a:solidFill>
                  <a:latin typeface="Neue Machina Light"/>
                  <a:ea typeface="Neue Machina Light"/>
                  <a:cs typeface="Neue Machina Light"/>
                  <a:sym typeface="Neue Machina Light"/>
                </a:rPr>
                <a:t>Search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37459" y="1855273"/>
            <a:ext cx="2394273" cy="46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6"/>
              </a:lnSpc>
            </a:pPr>
            <a:r>
              <a:rPr lang="en-US" sz="3516" spc="-21">
                <a:solidFill>
                  <a:srgbClr val="323232"/>
                </a:solidFill>
                <a:latin typeface="Neue Machina"/>
                <a:ea typeface="Neue Machina"/>
                <a:cs typeface="Neue Machina"/>
                <a:sym typeface="Neue Machina"/>
              </a:rPr>
              <a:t>Toyota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8470" y="596583"/>
            <a:ext cx="2972252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91414"/>
                </a:solidFill>
                <a:latin typeface="Poppins Bold"/>
                <a:ea typeface="Poppins Bold"/>
                <a:cs typeface="Poppins Bold"/>
                <a:sym typeface="Poppins Bold"/>
              </a:rPr>
              <a:t>CarHub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38329" y="596583"/>
            <a:ext cx="97570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191414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14032" y="596583"/>
            <a:ext cx="117572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191414"/>
                </a:solidFill>
                <a:latin typeface="Poppins"/>
                <a:ea typeface="Poppins"/>
                <a:cs typeface="Poppins"/>
                <a:sym typeface="Poppins"/>
              </a:rPr>
              <a:t>Sell my Car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62542" y="2777396"/>
            <a:ext cx="4618602" cy="4273873"/>
            <a:chOff x="0" y="0"/>
            <a:chExt cx="2261053" cy="2092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61053" cy="2092290"/>
            </a:xfrm>
            <a:custGeom>
              <a:avLst/>
              <a:gdLst/>
              <a:ahLst/>
              <a:cxnLst/>
              <a:rect r="r" b="b" t="t" l="l"/>
              <a:pathLst>
                <a:path h="2092290" w="2261053">
                  <a:moveTo>
                    <a:pt x="2136593" y="2092290"/>
                  </a:moveTo>
                  <a:lnTo>
                    <a:pt x="124460" y="2092290"/>
                  </a:lnTo>
                  <a:cubicBezTo>
                    <a:pt x="55880" y="2092290"/>
                    <a:pt x="0" y="2036410"/>
                    <a:pt x="0" y="19678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36593" y="0"/>
                  </a:lnTo>
                  <a:cubicBezTo>
                    <a:pt x="2205173" y="0"/>
                    <a:pt x="2261053" y="55880"/>
                    <a:pt x="2261053" y="124460"/>
                  </a:cubicBezTo>
                  <a:lnTo>
                    <a:pt x="2261053" y="1967830"/>
                  </a:lnTo>
                  <a:cubicBezTo>
                    <a:pt x="2261053" y="2036410"/>
                    <a:pt x="2205173" y="2092290"/>
                    <a:pt x="2136593" y="209229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762000" y="3153225"/>
            <a:ext cx="5334000" cy="3429000"/>
          </a:xfrm>
          <a:custGeom>
            <a:avLst/>
            <a:gdLst/>
            <a:ahLst/>
            <a:cxnLst/>
            <a:rect r="r" b="b" t="t" l="l"/>
            <a:pathLst>
              <a:path h="3429000" w="5334000">
                <a:moveTo>
                  <a:pt x="0" y="0"/>
                </a:moveTo>
                <a:lnTo>
                  <a:pt x="5334000" y="0"/>
                </a:lnTo>
                <a:lnTo>
                  <a:pt x="5334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58901" y="6333455"/>
            <a:ext cx="2185650" cy="2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3"/>
              </a:lnSpc>
            </a:pPr>
            <a:r>
              <a:rPr lang="en-US" b="true" sz="1901" spc="-11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FORTUNER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34596" y="6747903"/>
            <a:ext cx="2022866" cy="2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3"/>
              </a:lnSpc>
            </a:pPr>
            <a:r>
              <a:rPr lang="en-US" b="true" sz="1901" spc="-11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2019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829592" y="1580972"/>
            <a:ext cx="1639640" cy="814063"/>
          </a:xfrm>
          <a:custGeom>
            <a:avLst/>
            <a:gdLst/>
            <a:ahLst/>
            <a:cxnLst/>
            <a:rect r="r" b="b" t="t" l="l"/>
            <a:pathLst>
              <a:path h="814063" w="1639640">
                <a:moveTo>
                  <a:pt x="0" y="0"/>
                </a:moveTo>
                <a:lnTo>
                  <a:pt x="1639640" y="0"/>
                </a:lnTo>
                <a:lnTo>
                  <a:pt x="1639640" y="814063"/>
                </a:lnTo>
                <a:lnTo>
                  <a:pt x="0" y="8140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953" b="-41329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5906283" y="2755084"/>
            <a:ext cx="4618602" cy="2315253"/>
            <a:chOff x="0" y="0"/>
            <a:chExt cx="2261053" cy="11334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61053" cy="1133441"/>
            </a:xfrm>
            <a:custGeom>
              <a:avLst/>
              <a:gdLst/>
              <a:ahLst/>
              <a:cxnLst/>
              <a:rect r="r" b="b" t="t" l="l"/>
              <a:pathLst>
                <a:path h="1133441" w="2261053">
                  <a:moveTo>
                    <a:pt x="2136593" y="1133440"/>
                  </a:moveTo>
                  <a:lnTo>
                    <a:pt x="124460" y="1133440"/>
                  </a:lnTo>
                  <a:cubicBezTo>
                    <a:pt x="55880" y="1133440"/>
                    <a:pt x="0" y="1077560"/>
                    <a:pt x="0" y="10089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36593" y="0"/>
                  </a:lnTo>
                  <a:cubicBezTo>
                    <a:pt x="2205173" y="0"/>
                    <a:pt x="2261053" y="55880"/>
                    <a:pt x="2261053" y="124460"/>
                  </a:cubicBezTo>
                  <a:lnTo>
                    <a:pt x="2261053" y="1008981"/>
                  </a:lnTo>
                  <a:cubicBezTo>
                    <a:pt x="2261053" y="1077560"/>
                    <a:pt x="2205173" y="1133441"/>
                    <a:pt x="2136593" y="1133441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104458" y="4404201"/>
            <a:ext cx="1643211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 b="true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Insurance Until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04458" y="3292749"/>
            <a:ext cx="1643211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 b="true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 of Owners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04458" y="3848718"/>
            <a:ext cx="1952904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 b="true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Transmission Type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04458" y="3570976"/>
            <a:ext cx="1643211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 b="true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Body Type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04458" y="4116934"/>
            <a:ext cx="1952904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 b="true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Kilometers Run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04458" y="3014522"/>
            <a:ext cx="1952904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 b="true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Registration No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15584" y="4371349"/>
            <a:ext cx="1643211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08/11/2029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15584" y="3269422"/>
            <a:ext cx="1643211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15584" y="3547649"/>
            <a:ext cx="1952904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SUV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15584" y="4103132"/>
            <a:ext cx="1952904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30,000kms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15584" y="2991195"/>
            <a:ext cx="1643211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TN 94 A 8439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15584" y="3815866"/>
            <a:ext cx="976452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6-speed AT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6753409" y="6654975"/>
            <a:ext cx="2763304" cy="683395"/>
            <a:chOff x="0" y="0"/>
            <a:chExt cx="2670323" cy="660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670323" cy="660400"/>
            </a:xfrm>
            <a:custGeom>
              <a:avLst/>
              <a:gdLst/>
              <a:ahLst/>
              <a:cxnLst/>
              <a:rect r="r" b="b" t="t" l="l"/>
              <a:pathLst>
                <a:path h="660400" w="2670323">
                  <a:moveTo>
                    <a:pt x="254586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5863" y="0"/>
                  </a:lnTo>
                  <a:cubicBezTo>
                    <a:pt x="2614443" y="0"/>
                    <a:pt x="2670323" y="55880"/>
                    <a:pt x="2670323" y="124460"/>
                  </a:cubicBezTo>
                  <a:lnTo>
                    <a:pt x="2670323" y="535940"/>
                  </a:lnTo>
                  <a:cubicBezTo>
                    <a:pt x="2670323" y="604520"/>
                    <a:pt x="2614443" y="660400"/>
                    <a:pt x="2545863" y="660400"/>
                  </a:cubicBezTo>
                  <a:close/>
                </a:path>
              </a:pathLst>
            </a:custGeom>
            <a:solidFill>
              <a:srgbClr val="FF3131">
                <a:alpha val="54902"/>
              </a:srgbClr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7026181" y="6847211"/>
            <a:ext cx="2360811" cy="33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6"/>
              </a:lnSpc>
            </a:pPr>
            <a:r>
              <a:rPr lang="en-US" sz="2516" spc="-1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Show Interest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5989327" y="5240212"/>
            <a:ext cx="4554092" cy="1244889"/>
            <a:chOff x="0" y="0"/>
            <a:chExt cx="2415896" cy="660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415896" cy="660400"/>
            </a:xfrm>
            <a:custGeom>
              <a:avLst/>
              <a:gdLst/>
              <a:ahLst/>
              <a:cxnLst/>
              <a:rect r="r" b="b" t="t" l="l"/>
              <a:pathLst>
                <a:path h="660400" w="2415896">
                  <a:moveTo>
                    <a:pt x="22914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91436" y="0"/>
                  </a:lnTo>
                  <a:cubicBezTo>
                    <a:pt x="2360016" y="0"/>
                    <a:pt x="2415896" y="55880"/>
                    <a:pt x="2415896" y="124460"/>
                  </a:cubicBezTo>
                  <a:lnTo>
                    <a:pt x="2415896" y="535940"/>
                  </a:lnTo>
                  <a:cubicBezTo>
                    <a:pt x="2415896" y="604520"/>
                    <a:pt x="2360016" y="660400"/>
                    <a:pt x="2291436" y="66040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6096000" y="4674463"/>
            <a:ext cx="1643211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 b="true">
                <a:solidFill>
                  <a:srgbClr val="32323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Price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192234" y="4658615"/>
            <a:ext cx="1643211" cy="22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₹37,00,000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123787" y="5405004"/>
            <a:ext cx="2064231" cy="20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1"/>
              </a:lnSpc>
            </a:pPr>
            <a:r>
              <a:rPr lang="en-US" sz="1491" spc="-8" b="true">
                <a:solidFill>
                  <a:srgbClr val="323232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Estimated Price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123787" y="5637167"/>
            <a:ext cx="4088483" cy="112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61"/>
              </a:lnSpc>
            </a:pPr>
            <a:r>
              <a:rPr lang="en-US" sz="1491" spc="-8">
                <a:solidFill>
                  <a:srgbClr val="323232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 2019 Toyota Fortuner with automatic transmission, single ownership, and approximately 30,000 km mileage in Chennai is estimated to be priced between ₹28.5 lakh and ₹30.2 lakh. </a:t>
            </a:r>
          </a:p>
          <a:p>
            <a:pPr algn="just">
              <a:lnSpc>
                <a:spcPts val="1461"/>
              </a:lnSpc>
            </a:pPr>
          </a:p>
          <a:p>
            <a:pPr algn="just">
              <a:lnSpc>
                <a:spcPts val="146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84385">
            <a:off x="-694913" y="2482439"/>
            <a:ext cx="13324106" cy="7414425"/>
            <a:chOff x="0" y="0"/>
            <a:chExt cx="4737460" cy="26362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7460" cy="2636240"/>
            </a:xfrm>
            <a:custGeom>
              <a:avLst/>
              <a:gdLst/>
              <a:ahLst/>
              <a:cxnLst/>
              <a:rect r="r" b="b" t="t" l="l"/>
              <a:pathLst>
                <a:path h="2636240" w="4737460">
                  <a:moveTo>
                    <a:pt x="0" y="0"/>
                  </a:moveTo>
                  <a:lnTo>
                    <a:pt x="4737460" y="0"/>
                  </a:lnTo>
                  <a:lnTo>
                    <a:pt x="4737460" y="2636240"/>
                  </a:lnTo>
                  <a:lnTo>
                    <a:pt x="0" y="2636240"/>
                  </a:ln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7460" cy="2674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24837" y="0"/>
            <a:ext cx="2942326" cy="1133745"/>
            <a:chOff x="0" y="0"/>
            <a:chExt cx="1482213" cy="571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2213" cy="571130"/>
            </a:xfrm>
            <a:custGeom>
              <a:avLst/>
              <a:gdLst/>
              <a:ahLst/>
              <a:cxnLst/>
              <a:rect r="r" b="b" t="t" l="l"/>
              <a:pathLst>
                <a:path h="571130" w="1482213">
                  <a:moveTo>
                    <a:pt x="1482213" y="0"/>
                  </a:moveTo>
                  <a:lnTo>
                    <a:pt x="1482213" y="456830"/>
                  </a:lnTo>
                  <a:lnTo>
                    <a:pt x="741107" y="571130"/>
                  </a:lnTo>
                  <a:lnTo>
                    <a:pt x="0" y="456830"/>
                  </a:lnTo>
                  <a:lnTo>
                    <a:pt x="0" y="0"/>
                  </a:lnTo>
                  <a:lnTo>
                    <a:pt x="1482213" y="0"/>
                  </a:lnTo>
                  <a:close/>
                </a:path>
              </a:pathLst>
            </a:custGeom>
            <a:solidFill>
              <a:srgbClr val="FFF9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82213" cy="494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62106" y="427029"/>
            <a:ext cx="267894" cy="267894"/>
          </a:xfrm>
          <a:custGeom>
            <a:avLst/>
            <a:gdLst/>
            <a:ahLst/>
            <a:cxnLst/>
            <a:rect r="r" b="b" t="t" l="l"/>
            <a:pathLst>
              <a:path h="267894" w="267894">
                <a:moveTo>
                  <a:pt x="0" y="0"/>
                </a:moveTo>
                <a:lnTo>
                  <a:pt x="267894" y="0"/>
                </a:lnTo>
                <a:lnTo>
                  <a:pt x="267894" y="267894"/>
                </a:lnTo>
                <a:lnTo>
                  <a:pt x="0" y="267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000" y="473467"/>
            <a:ext cx="250027" cy="175019"/>
          </a:xfrm>
          <a:custGeom>
            <a:avLst/>
            <a:gdLst/>
            <a:ahLst/>
            <a:cxnLst/>
            <a:rect r="r" b="b" t="t" l="l"/>
            <a:pathLst>
              <a:path h="175019" w="250027">
                <a:moveTo>
                  <a:pt x="0" y="0"/>
                </a:moveTo>
                <a:lnTo>
                  <a:pt x="250027" y="0"/>
                </a:lnTo>
                <a:lnTo>
                  <a:pt x="250027" y="175018"/>
                </a:lnTo>
                <a:lnTo>
                  <a:pt x="0" y="175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2000" y="2315694"/>
            <a:ext cx="2680894" cy="4273108"/>
            <a:chOff x="0" y="0"/>
            <a:chExt cx="555102" cy="884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5102" cy="884784"/>
            </a:xfrm>
            <a:custGeom>
              <a:avLst/>
              <a:gdLst/>
              <a:ahLst/>
              <a:cxnLst/>
              <a:rect r="r" b="b" t="t" l="l"/>
              <a:pathLst>
                <a:path h="884784" w="555102">
                  <a:moveTo>
                    <a:pt x="25990" y="0"/>
                  </a:moveTo>
                  <a:lnTo>
                    <a:pt x="529112" y="0"/>
                  </a:lnTo>
                  <a:cubicBezTo>
                    <a:pt x="536005" y="0"/>
                    <a:pt x="542616" y="2738"/>
                    <a:pt x="547490" y="7612"/>
                  </a:cubicBezTo>
                  <a:cubicBezTo>
                    <a:pt x="552364" y="12487"/>
                    <a:pt x="555102" y="19097"/>
                    <a:pt x="555102" y="25990"/>
                  </a:cubicBezTo>
                  <a:lnTo>
                    <a:pt x="555102" y="858793"/>
                  </a:lnTo>
                  <a:cubicBezTo>
                    <a:pt x="555102" y="865686"/>
                    <a:pt x="552364" y="872297"/>
                    <a:pt x="547490" y="877171"/>
                  </a:cubicBezTo>
                  <a:cubicBezTo>
                    <a:pt x="542616" y="882045"/>
                    <a:pt x="536005" y="884784"/>
                    <a:pt x="529112" y="884784"/>
                  </a:cubicBezTo>
                  <a:lnTo>
                    <a:pt x="25990" y="884784"/>
                  </a:lnTo>
                  <a:cubicBezTo>
                    <a:pt x="11636" y="884784"/>
                    <a:pt x="0" y="873147"/>
                    <a:pt x="0" y="858793"/>
                  </a:cubicBezTo>
                  <a:lnTo>
                    <a:pt x="0" y="25990"/>
                  </a:lnTo>
                  <a:cubicBezTo>
                    <a:pt x="0" y="19097"/>
                    <a:pt x="2738" y="12487"/>
                    <a:pt x="7612" y="7612"/>
                  </a:cubicBezTo>
                  <a:cubicBezTo>
                    <a:pt x="12487" y="2738"/>
                    <a:pt x="19097" y="0"/>
                    <a:pt x="25990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55102" cy="932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2425" y="4361996"/>
            <a:ext cx="166982" cy="1669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62425" y="4777309"/>
            <a:ext cx="166982" cy="16698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62425" y="5181803"/>
            <a:ext cx="166982" cy="16698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62425" y="5597396"/>
            <a:ext cx="166982" cy="16698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611339" y="2315694"/>
            <a:ext cx="2680894" cy="4273108"/>
            <a:chOff x="0" y="0"/>
            <a:chExt cx="555102" cy="88478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5102" cy="884784"/>
            </a:xfrm>
            <a:custGeom>
              <a:avLst/>
              <a:gdLst/>
              <a:ahLst/>
              <a:cxnLst/>
              <a:rect r="r" b="b" t="t" l="l"/>
              <a:pathLst>
                <a:path h="884784" w="555102">
                  <a:moveTo>
                    <a:pt x="25990" y="0"/>
                  </a:moveTo>
                  <a:lnTo>
                    <a:pt x="529112" y="0"/>
                  </a:lnTo>
                  <a:cubicBezTo>
                    <a:pt x="536005" y="0"/>
                    <a:pt x="542616" y="2738"/>
                    <a:pt x="547490" y="7612"/>
                  </a:cubicBezTo>
                  <a:cubicBezTo>
                    <a:pt x="552364" y="12487"/>
                    <a:pt x="555102" y="19097"/>
                    <a:pt x="555102" y="25990"/>
                  </a:cubicBezTo>
                  <a:lnTo>
                    <a:pt x="555102" y="858793"/>
                  </a:lnTo>
                  <a:cubicBezTo>
                    <a:pt x="555102" y="865686"/>
                    <a:pt x="552364" y="872297"/>
                    <a:pt x="547490" y="877171"/>
                  </a:cubicBezTo>
                  <a:cubicBezTo>
                    <a:pt x="542616" y="882045"/>
                    <a:pt x="536005" y="884784"/>
                    <a:pt x="529112" y="884784"/>
                  </a:cubicBezTo>
                  <a:lnTo>
                    <a:pt x="25990" y="884784"/>
                  </a:lnTo>
                  <a:cubicBezTo>
                    <a:pt x="11636" y="884784"/>
                    <a:pt x="0" y="873147"/>
                    <a:pt x="0" y="858793"/>
                  </a:cubicBezTo>
                  <a:lnTo>
                    <a:pt x="0" y="25990"/>
                  </a:lnTo>
                  <a:cubicBezTo>
                    <a:pt x="0" y="19097"/>
                    <a:pt x="2738" y="12487"/>
                    <a:pt x="7612" y="7612"/>
                  </a:cubicBezTo>
                  <a:cubicBezTo>
                    <a:pt x="12487" y="2738"/>
                    <a:pt x="19097" y="0"/>
                    <a:pt x="25990" y="0"/>
                  </a:cubicBezTo>
                  <a:close/>
                </a:path>
              </a:pathLst>
            </a:custGeom>
            <a:solidFill>
              <a:srgbClr val="191414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555102" cy="932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113151" y="4361996"/>
            <a:ext cx="166982" cy="16698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113151" y="4777309"/>
            <a:ext cx="166982" cy="16698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113151" y="5181803"/>
            <a:ext cx="166982" cy="16698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113151" y="5597396"/>
            <a:ext cx="166982" cy="166982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4148986" y="4351511"/>
            <a:ext cx="133880" cy="139277"/>
          </a:xfrm>
          <a:custGeom>
            <a:avLst/>
            <a:gdLst/>
            <a:ahLst/>
            <a:cxnLst/>
            <a:rect r="r" b="b" t="t" l="l"/>
            <a:pathLst>
              <a:path h="139277" w="133880">
                <a:moveTo>
                  <a:pt x="0" y="0"/>
                </a:moveTo>
                <a:lnTo>
                  <a:pt x="133880" y="0"/>
                </a:lnTo>
                <a:lnTo>
                  <a:pt x="133880" y="139277"/>
                </a:lnTo>
                <a:lnTo>
                  <a:pt x="0" y="13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4148986" y="4766824"/>
            <a:ext cx="133880" cy="139277"/>
          </a:xfrm>
          <a:custGeom>
            <a:avLst/>
            <a:gdLst/>
            <a:ahLst/>
            <a:cxnLst/>
            <a:rect r="r" b="b" t="t" l="l"/>
            <a:pathLst>
              <a:path h="139277" w="133880">
                <a:moveTo>
                  <a:pt x="0" y="0"/>
                </a:moveTo>
                <a:lnTo>
                  <a:pt x="133880" y="0"/>
                </a:lnTo>
                <a:lnTo>
                  <a:pt x="133880" y="139277"/>
                </a:lnTo>
                <a:lnTo>
                  <a:pt x="0" y="13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4148986" y="5171318"/>
            <a:ext cx="133880" cy="139277"/>
          </a:xfrm>
          <a:custGeom>
            <a:avLst/>
            <a:gdLst/>
            <a:ahLst/>
            <a:cxnLst/>
            <a:rect r="r" b="b" t="t" l="l"/>
            <a:pathLst>
              <a:path h="139277" w="133880">
                <a:moveTo>
                  <a:pt x="0" y="0"/>
                </a:moveTo>
                <a:lnTo>
                  <a:pt x="133880" y="0"/>
                </a:lnTo>
                <a:lnTo>
                  <a:pt x="133880" y="139277"/>
                </a:lnTo>
                <a:lnTo>
                  <a:pt x="0" y="13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4148986" y="5586911"/>
            <a:ext cx="133880" cy="139277"/>
          </a:xfrm>
          <a:custGeom>
            <a:avLst/>
            <a:gdLst/>
            <a:ahLst/>
            <a:cxnLst/>
            <a:rect r="r" b="b" t="t" l="l"/>
            <a:pathLst>
              <a:path h="139277" w="133880">
                <a:moveTo>
                  <a:pt x="0" y="0"/>
                </a:moveTo>
                <a:lnTo>
                  <a:pt x="133880" y="0"/>
                </a:lnTo>
                <a:lnTo>
                  <a:pt x="133880" y="139277"/>
                </a:lnTo>
                <a:lnTo>
                  <a:pt x="0" y="13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4" id="44"/>
          <p:cNvGrpSpPr/>
          <p:nvPr/>
        </p:nvGrpSpPr>
        <p:grpSpPr>
          <a:xfrm rot="0">
            <a:off x="1728094" y="1941340"/>
            <a:ext cx="748706" cy="748706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577308" y="1941340"/>
            <a:ext cx="748706" cy="748706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1919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4755089" y="2074348"/>
            <a:ext cx="393394" cy="482692"/>
          </a:xfrm>
          <a:custGeom>
            <a:avLst/>
            <a:gdLst/>
            <a:ahLst/>
            <a:cxnLst/>
            <a:rect r="r" b="b" t="t" l="l"/>
            <a:pathLst>
              <a:path h="482692" w="393394">
                <a:moveTo>
                  <a:pt x="0" y="0"/>
                </a:moveTo>
                <a:lnTo>
                  <a:pt x="393394" y="0"/>
                </a:lnTo>
                <a:lnTo>
                  <a:pt x="393394" y="482692"/>
                </a:lnTo>
                <a:lnTo>
                  <a:pt x="0" y="482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1" id="51"/>
          <p:cNvSpPr/>
          <p:nvPr/>
        </p:nvSpPr>
        <p:spPr>
          <a:xfrm flipH="false" flipV="false" rot="0">
            <a:off x="1298260" y="4351511"/>
            <a:ext cx="133880" cy="139277"/>
          </a:xfrm>
          <a:custGeom>
            <a:avLst/>
            <a:gdLst/>
            <a:ahLst/>
            <a:cxnLst/>
            <a:rect r="r" b="b" t="t" l="l"/>
            <a:pathLst>
              <a:path h="139277" w="133880">
                <a:moveTo>
                  <a:pt x="0" y="0"/>
                </a:moveTo>
                <a:lnTo>
                  <a:pt x="133880" y="0"/>
                </a:lnTo>
                <a:lnTo>
                  <a:pt x="133880" y="139277"/>
                </a:lnTo>
                <a:lnTo>
                  <a:pt x="0" y="13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2" id="52"/>
          <p:cNvSpPr/>
          <p:nvPr/>
        </p:nvSpPr>
        <p:spPr>
          <a:xfrm flipH="false" flipV="false" rot="0">
            <a:off x="1298260" y="4766824"/>
            <a:ext cx="133880" cy="139277"/>
          </a:xfrm>
          <a:custGeom>
            <a:avLst/>
            <a:gdLst/>
            <a:ahLst/>
            <a:cxnLst/>
            <a:rect r="r" b="b" t="t" l="l"/>
            <a:pathLst>
              <a:path h="139277" w="133880">
                <a:moveTo>
                  <a:pt x="0" y="0"/>
                </a:moveTo>
                <a:lnTo>
                  <a:pt x="133880" y="0"/>
                </a:lnTo>
                <a:lnTo>
                  <a:pt x="133880" y="139277"/>
                </a:lnTo>
                <a:lnTo>
                  <a:pt x="0" y="13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3" id="53"/>
          <p:cNvSpPr/>
          <p:nvPr/>
        </p:nvSpPr>
        <p:spPr>
          <a:xfrm flipH="false" flipV="false" rot="0">
            <a:off x="1298260" y="5171318"/>
            <a:ext cx="133880" cy="139277"/>
          </a:xfrm>
          <a:custGeom>
            <a:avLst/>
            <a:gdLst/>
            <a:ahLst/>
            <a:cxnLst/>
            <a:rect r="r" b="b" t="t" l="l"/>
            <a:pathLst>
              <a:path h="139277" w="133880">
                <a:moveTo>
                  <a:pt x="0" y="0"/>
                </a:moveTo>
                <a:lnTo>
                  <a:pt x="133880" y="0"/>
                </a:lnTo>
                <a:lnTo>
                  <a:pt x="133880" y="139277"/>
                </a:lnTo>
                <a:lnTo>
                  <a:pt x="0" y="13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4" id="54"/>
          <p:cNvSpPr/>
          <p:nvPr/>
        </p:nvSpPr>
        <p:spPr>
          <a:xfrm flipH="false" flipV="false" rot="0">
            <a:off x="1298260" y="5586911"/>
            <a:ext cx="133880" cy="139277"/>
          </a:xfrm>
          <a:custGeom>
            <a:avLst/>
            <a:gdLst/>
            <a:ahLst/>
            <a:cxnLst/>
            <a:rect r="r" b="b" t="t" l="l"/>
            <a:pathLst>
              <a:path h="139277" w="133880">
                <a:moveTo>
                  <a:pt x="0" y="0"/>
                </a:moveTo>
                <a:lnTo>
                  <a:pt x="133880" y="0"/>
                </a:lnTo>
                <a:lnTo>
                  <a:pt x="133880" y="139277"/>
                </a:lnTo>
                <a:lnTo>
                  <a:pt x="0" y="13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5" id="55"/>
          <p:cNvGrpSpPr/>
          <p:nvPr/>
        </p:nvGrpSpPr>
        <p:grpSpPr>
          <a:xfrm rot="0">
            <a:off x="1239609" y="6328047"/>
            <a:ext cx="1678932" cy="483409"/>
            <a:chOff x="0" y="0"/>
            <a:chExt cx="325234" cy="93643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25234" cy="93643"/>
            </a:xfrm>
            <a:custGeom>
              <a:avLst/>
              <a:gdLst/>
              <a:ahLst/>
              <a:cxnLst/>
              <a:rect r="r" b="b" t="t" l="l"/>
              <a:pathLst>
                <a:path h="93643" w="325234">
                  <a:moveTo>
                    <a:pt x="46822" y="0"/>
                  </a:moveTo>
                  <a:lnTo>
                    <a:pt x="278412" y="0"/>
                  </a:lnTo>
                  <a:cubicBezTo>
                    <a:pt x="290830" y="0"/>
                    <a:pt x="302739" y="4933"/>
                    <a:pt x="311520" y="13714"/>
                  </a:cubicBezTo>
                  <a:cubicBezTo>
                    <a:pt x="320301" y="22495"/>
                    <a:pt x="325234" y="34404"/>
                    <a:pt x="325234" y="46822"/>
                  </a:cubicBezTo>
                  <a:lnTo>
                    <a:pt x="325234" y="46822"/>
                  </a:lnTo>
                  <a:cubicBezTo>
                    <a:pt x="325234" y="72681"/>
                    <a:pt x="304271" y="93643"/>
                    <a:pt x="278412" y="93643"/>
                  </a:cubicBezTo>
                  <a:lnTo>
                    <a:pt x="46822" y="93643"/>
                  </a:lnTo>
                  <a:cubicBezTo>
                    <a:pt x="34404" y="93643"/>
                    <a:pt x="22495" y="88711"/>
                    <a:pt x="13714" y="79930"/>
                  </a:cubicBezTo>
                  <a:cubicBezTo>
                    <a:pt x="4933" y="71149"/>
                    <a:pt x="0" y="59240"/>
                    <a:pt x="0" y="46822"/>
                  </a:cubicBezTo>
                  <a:lnTo>
                    <a:pt x="0" y="46822"/>
                  </a:lnTo>
                  <a:cubicBezTo>
                    <a:pt x="0" y="34404"/>
                    <a:pt x="4933" y="22495"/>
                    <a:pt x="13714" y="13714"/>
                  </a:cubicBezTo>
                  <a:cubicBezTo>
                    <a:pt x="22495" y="4933"/>
                    <a:pt x="34404" y="0"/>
                    <a:pt x="46822" y="0"/>
                  </a:cubicBezTo>
                  <a:close/>
                </a:path>
              </a:pathLst>
            </a:custGeom>
            <a:solidFill>
              <a:srgbClr val="B81919"/>
            </a:solidFill>
            <a:ln cap="rnd">
              <a:noFill/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325234" cy="141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4111489" y="6308214"/>
            <a:ext cx="1678932" cy="483409"/>
            <a:chOff x="0" y="0"/>
            <a:chExt cx="325234" cy="93643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25234" cy="93643"/>
            </a:xfrm>
            <a:custGeom>
              <a:avLst/>
              <a:gdLst/>
              <a:ahLst/>
              <a:cxnLst/>
              <a:rect r="r" b="b" t="t" l="l"/>
              <a:pathLst>
                <a:path h="93643" w="325234">
                  <a:moveTo>
                    <a:pt x="46822" y="0"/>
                  </a:moveTo>
                  <a:lnTo>
                    <a:pt x="278412" y="0"/>
                  </a:lnTo>
                  <a:cubicBezTo>
                    <a:pt x="290830" y="0"/>
                    <a:pt x="302739" y="4933"/>
                    <a:pt x="311520" y="13714"/>
                  </a:cubicBezTo>
                  <a:cubicBezTo>
                    <a:pt x="320301" y="22495"/>
                    <a:pt x="325234" y="34404"/>
                    <a:pt x="325234" y="46822"/>
                  </a:cubicBezTo>
                  <a:lnTo>
                    <a:pt x="325234" y="46822"/>
                  </a:lnTo>
                  <a:cubicBezTo>
                    <a:pt x="325234" y="72681"/>
                    <a:pt x="304271" y="93643"/>
                    <a:pt x="278412" y="93643"/>
                  </a:cubicBezTo>
                  <a:lnTo>
                    <a:pt x="46822" y="93643"/>
                  </a:lnTo>
                  <a:cubicBezTo>
                    <a:pt x="34404" y="93643"/>
                    <a:pt x="22495" y="88711"/>
                    <a:pt x="13714" y="79930"/>
                  </a:cubicBezTo>
                  <a:cubicBezTo>
                    <a:pt x="4933" y="71149"/>
                    <a:pt x="0" y="59240"/>
                    <a:pt x="0" y="46822"/>
                  </a:cubicBezTo>
                  <a:lnTo>
                    <a:pt x="0" y="46822"/>
                  </a:lnTo>
                  <a:cubicBezTo>
                    <a:pt x="0" y="34404"/>
                    <a:pt x="4933" y="22495"/>
                    <a:pt x="13714" y="13714"/>
                  </a:cubicBezTo>
                  <a:cubicBezTo>
                    <a:pt x="22495" y="4933"/>
                    <a:pt x="34404" y="0"/>
                    <a:pt x="46822" y="0"/>
                  </a:cubicBezTo>
                  <a:close/>
                </a:path>
              </a:pathLst>
            </a:custGeom>
            <a:solidFill>
              <a:srgbClr val="B81919"/>
            </a:solidFill>
            <a:ln cap="rnd">
              <a:noFill/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325234" cy="141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1" id="61"/>
          <p:cNvSpPr/>
          <p:nvPr/>
        </p:nvSpPr>
        <p:spPr>
          <a:xfrm flipH="false" flipV="false" rot="0">
            <a:off x="1877713" y="2140401"/>
            <a:ext cx="449468" cy="350585"/>
          </a:xfrm>
          <a:custGeom>
            <a:avLst/>
            <a:gdLst/>
            <a:ahLst/>
            <a:cxnLst/>
            <a:rect r="r" b="b" t="t" l="l"/>
            <a:pathLst>
              <a:path h="350585" w="449468">
                <a:moveTo>
                  <a:pt x="0" y="0"/>
                </a:moveTo>
                <a:lnTo>
                  <a:pt x="449468" y="0"/>
                </a:lnTo>
                <a:lnTo>
                  <a:pt x="449468" y="350585"/>
                </a:lnTo>
                <a:lnTo>
                  <a:pt x="0" y="350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2" id="62"/>
          <p:cNvGrpSpPr/>
          <p:nvPr/>
        </p:nvGrpSpPr>
        <p:grpSpPr>
          <a:xfrm rot="0">
            <a:off x="6805804" y="5461170"/>
            <a:ext cx="4538471" cy="1127668"/>
            <a:chOff x="0" y="0"/>
            <a:chExt cx="879169" cy="218446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79169" cy="218446"/>
            </a:xfrm>
            <a:custGeom>
              <a:avLst/>
              <a:gdLst/>
              <a:ahLst/>
              <a:cxnLst/>
              <a:rect r="r" b="b" t="t" l="l"/>
              <a:pathLst>
                <a:path h="218446" w="879169">
                  <a:moveTo>
                    <a:pt x="15353" y="0"/>
                  </a:moveTo>
                  <a:lnTo>
                    <a:pt x="863817" y="0"/>
                  </a:lnTo>
                  <a:cubicBezTo>
                    <a:pt x="872296" y="0"/>
                    <a:pt x="879169" y="6874"/>
                    <a:pt x="879169" y="15353"/>
                  </a:cubicBezTo>
                  <a:lnTo>
                    <a:pt x="879169" y="203093"/>
                  </a:lnTo>
                  <a:cubicBezTo>
                    <a:pt x="879169" y="211572"/>
                    <a:pt x="872296" y="218446"/>
                    <a:pt x="863817" y="218446"/>
                  </a:cubicBezTo>
                  <a:lnTo>
                    <a:pt x="15353" y="218446"/>
                  </a:lnTo>
                  <a:cubicBezTo>
                    <a:pt x="6874" y="218446"/>
                    <a:pt x="0" y="211572"/>
                    <a:pt x="0" y="203093"/>
                  </a:cubicBezTo>
                  <a:lnTo>
                    <a:pt x="0" y="15353"/>
                  </a:lnTo>
                  <a:cubicBezTo>
                    <a:pt x="0" y="6874"/>
                    <a:pt x="6874" y="0"/>
                    <a:pt x="15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DF0"/>
              </a:solidFill>
              <a:prstDash val="solid"/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47625"/>
              <a:ext cx="879169" cy="266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94174" y="5773903"/>
            <a:ext cx="376166" cy="376166"/>
          </a:xfrm>
          <a:custGeom>
            <a:avLst/>
            <a:gdLst/>
            <a:ahLst/>
            <a:cxnLst/>
            <a:rect r="r" b="b" t="t" l="l"/>
            <a:pathLst>
              <a:path h="376166" w="376166">
                <a:moveTo>
                  <a:pt x="0" y="0"/>
                </a:moveTo>
                <a:lnTo>
                  <a:pt x="376165" y="0"/>
                </a:lnTo>
                <a:lnTo>
                  <a:pt x="376165" y="376166"/>
                </a:lnTo>
                <a:lnTo>
                  <a:pt x="0" y="376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6" id="66"/>
          <p:cNvSpPr/>
          <p:nvPr/>
        </p:nvSpPr>
        <p:spPr>
          <a:xfrm flipH="false" flipV="false" rot="0">
            <a:off x="9220497" y="5764378"/>
            <a:ext cx="401352" cy="425273"/>
          </a:xfrm>
          <a:custGeom>
            <a:avLst/>
            <a:gdLst/>
            <a:ahLst/>
            <a:cxnLst/>
            <a:rect r="r" b="b" t="t" l="l"/>
            <a:pathLst>
              <a:path h="425273" w="401352">
                <a:moveTo>
                  <a:pt x="0" y="0"/>
                </a:moveTo>
                <a:lnTo>
                  <a:pt x="401352" y="0"/>
                </a:lnTo>
                <a:lnTo>
                  <a:pt x="401352" y="425273"/>
                </a:lnTo>
                <a:lnTo>
                  <a:pt x="0" y="4252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7" id="67"/>
          <p:cNvSpPr txBox="true"/>
          <p:nvPr/>
        </p:nvSpPr>
        <p:spPr>
          <a:xfrm rot="0">
            <a:off x="2079075" y="405084"/>
            <a:ext cx="83946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109041" y="405084"/>
            <a:ext cx="103704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545454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8043413" y="405084"/>
            <a:ext cx="805567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Blog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904394" y="405084"/>
            <a:ext cx="103704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805804" y="2757657"/>
            <a:ext cx="3363884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010F1A"/>
                </a:solidFill>
                <a:latin typeface="Klein Heavy Italics"/>
                <a:ea typeface="Klein Heavy Italics"/>
                <a:cs typeface="Klein Heavy Italics"/>
                <a:sym typeface="Klein Heavy Italics"/>
              </a:rPr>
              <a:t>CAR WASH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6805804" y="3466317"/>
            <a:ext cx="4662502" cy="56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  <a:spcBef>
                <a:spcPct val="0"/>
              </a:spcBef>
            </a:pPr>
            <a:r>
              <a:rPr lang="en-US" b="true" sz="3999" i="true" strike="noStrike" u="none">
                <a:solidFill>
                  <a:srgbClr val="D3101F"/>
                </a:solidFill>
                <a:latin typeface="Klein Heavy Italics"/>
                <a:ea typeface="Klein Heavy Italics"/>
                <a:cs typeface="Klein Heavy Italics"/>
                <a:sym typeface="Klein Heavy Italics"/>
              </a:rPr>
              <a:t>PRICE SHOWCASE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843904" y="2210919"/>
            <a:ext cx="1911799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</a:pPr>
            <a:r>
              <a:rPr lang="en-US" sz="1800" spc="554">
                <a:solidFill>
                  <a:srgbClr val="010F1A"/>
                </a:solidFill>
                <a:latin typeface="DM Sans"/>
                <a:ea typeface="DM Sans"/>
                <a:cs typeface="DM Sans"/>
                <a:sym typeface="DM Sans"/>
              </a:rPr>
              <a:t>PACKAGES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394105" y="2860215"/>
            <a:ext cx="1416684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0"/>
              </a:lnSpc>
            </a:pPr>
            <a:r>
              <a:rPr lang="en-US" b="true" sz="1600">
                <a:solidFill>
                  <a:srgbClr val="011532"/>
                </a:solidFill>
                <a:latin typeface="DM Sans Bold"/>
                <a:ea typeface="DM Sans Bold"/>
                <a:cs typeface="DM Sans Bold"/>
                <a:sym typeface="DM Sans Bold"/>
              </a:rPr>
              <a:t>Basic Wash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4243444" y="2860215"/>
            <a:ext cx="1416684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0"/>
              </a:lnSpc>
            </a:pPr>
            <a:r>
              <a:rPr lang="en-US" b="true" sz="1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Super Wash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7594164" y="5675120"/>
            <a:ext cx="1416684" cy="63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</a:pPr>
            <a:r>
              <a:rPr lang="en-US" b="true" sz="1600">
                <a:solidFill>
                  <a:srgbClr val="323232"/>
                </a:solidFill>
                <a:latin typeface="DM Sans Bold"/>
                <a:ea typeface="DM Sans Bold"/>
                <a:cs typeface="DM Sans Bold"/>
                <a:sym typeface="DM Sans Bold"/>
              </a:rPr>
              <a:t>Advanced Technology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9752724" y="5675120"/>
            <a:ext cx="1303532" cy="63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</a:pPr>
            <a:r>
              <a:rPr lang="en-US" b="true" sz="1600">
                <a:solidFill>
                  <a:srgbClr val="323232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Convenience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704722" y="3102784"/>
            <a:ext cx="74870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</a:pPr>
            <a:r>
              <a:rPr lang="en-US" b="true" sz="3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$10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4554061" y="3102784"/>
            <a:ext cx="74870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0"/>
              </a:lnSpc>
            </a:pPr>
            <a:r>
              <a:rPr lang="en-US" b="true" sz="3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$15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65967" y="3853978"/>
            <a:ext cx="1506651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0"/>
              </a:lnSpc>
            </a:pP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Our Basic Wash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4215306" y="3853978"/>
            <a:ext cx="1506651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0"/>
              </a:lnSpc>
            </a:pP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Our Basic Wash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546440" y="4258472"/>
            <a:ext cx="1277899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Interior Wash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4394392" y="4258472"/>
            <a:ext cx="1277899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Interior Wash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546440" y="4667598"/>
            <a:ext cx="1277899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Ring Cleaning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4394392" y="4667598"/>
            <a:ext cx="1277899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Trunk Check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546440" y="5485402"/>
            <a:ext cx="1396029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Glass Cleaning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4394392" y="5485402"/>
            <a:ext cx="1396029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Glass Cleaning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546440" y="5072092"/>
            <a:ext cx="1328281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Door Cleaning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4394392" y="5072092"/>
            <a:ext cx="1328281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Door Cleaning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522425" y="6388777"/>
            <a:ext cx="1108115" cy="29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</a:pPr>
            <a:r>
              <a:rPr lang="en-US" b="true" sz="1500">
                <a:solidFill>
                  <a:srgbClr val="FFF9F1"/>
                </a:solidFill>
                <a:latin typeface="DM Sans Bold"/>
                <a:ea typeface="DM Sans Bold"/>
                <a:cs typeface="DM Sans Bold"/>
                <a:sym typeface="DM Sans Bold"/>
              </a:rPr>
              <a:t>Select Plan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4394304" y="6368944"/>
            <a:ext cx="1108115" cy="29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</a:pPr>
            <a:r>
              <a:rPr lang="en-US" b="true" sz="1500">
                <a:solidFill>
                  <a:srgbClr val="FFF9F1"/>
                </a:solidFill>
                <a:latin typeface="DM Sans Bold"/>
                <a:ea typeface="DM Sans Bold"/>
                <a:cs typeface="DM Sans Bold"/>
                <a:sym typeface="DM Sans Bold"/>
              </a:rPr>
              <a:t>Select Plan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6805804" y="4151343"/>
            <a:ext cx="4538471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</a:pPr>
            <a:r>
              <a:rPr lang="en-US" sz="1800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Find competitive prices in our detailed car wash price list and choose the ideal treatment for your vehicle.</a:t>
            </a:r>
          </a:p>
        </p:txBody>
      </p:sp>
      <p:sp>
        <p:nvSpPr>
          <p:cNvPr name="Freeform 93" id="93"/>
          <p:cNvSpPr/>
          <p:nvPr/>
        </p:nvSpPr>
        <p:spPr>
          <a:xfrm flipH="false" flipV="false" rot="257485">
            <a:off x="10594787" y="1368513"/>
            <a:ext cx="2852016" cy="1818160"/>
          </a:xfrm>
          <a:custGeom>
            <a:avLst/>
            <a:gdLst/>
            <a:ahLst/>
            <a:cxnLst/>
            <a:rect r="r" b="b" t="t" l="l"/>
            <a:pathLst>
              <a:path h="1818160" w="2852016">
                <a:moveTo>
                  <a:pt x="0" y="0"/>
                </a:moveTo>
                <a:lnTo>
                  <a:pt x="2852017" y="0"/>
                </a:lnTo>
                <a:lnTo>
                  <a:pt x="2852017" y="1818161"/>
                </a:lnTo>
                <a:lnTo>
                  <a:pt x="0" y="18181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94" id="94"/>
          <p:cNvSpPr/>
          <p:nvPr/>
        </p:nvSpPr>
        <p:spPr>
          <a:xfrm flipH="false" flipV="false" rot="257485">
            <a:off x="-914430" y="5897890"/>
            <a:ext cx="2852016" cy="1818160"/>
          </a:xfrm>
          <a:custGeom>
            <a:avLst/>
            <a:gdLst/>
            <a:ahLst/>
            <a:cxnLst/>
            <a:rect r="r" b="b" t="t" l="l"/>
            <a:pathLst>
              <a:path h="1818160" w="2852016">
                <a:moveTo>
                  <a:pt x="0" y="0"/>
                </a:moveTo>
                <a:lnTo>
                  <a:pt x="2852016" y="0"/>
                </a:lnTo>
                <a:lnTo>
                  <a:pt x="2852016" y="1818161"/>
                </a:lnTo>
                <a:lnTo>
                  <a:pt x="0" y="18181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0">
            <a:off x="5395212" y="189577"/>
            <a:ext cx="1325480" cy="222018"/>
          </a:xfrm>
          <a:custGeom>
            <a:avLst/>
            <a:gdLst/>
            <a:ahLst/>
            <a:cxnLst/>
            <a:rect r="r" b="b" t="t" l="l"/>
            <a:pathLst>
              <a:path h="222018" w="1325480">
                <a:moveTo>
                  <a:pt x="0" y="0"/>
                </a:moveTo>
                <a:lnTo>
                  <a:pt x="1325480" y="0"/>
                </a:lnTo>
                <a:lnTo>
                  <a:pt x="1325480" y="222018"/>
                </a:lnTo>
                <a:lnTo>
                  <a:pt x="0" y="22201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6" id="96"/>
          <p:cNvSpPr txBox="true"/>
          <p:nvPr/>
        </p:nvSpPr>
        <p:spPr>
          <a:xfrm rot="0">
            <a:off x="5493646" y="538619"/>
            <a:ext cx="1202206" cy="25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0"/>
              </a:lnSpc>
            </a:pPr>
            <a:r>
              <a:rPr lang="en-US" b="true" sz="2000" i="true" spc="-36">
                <a:solidFill>
                  <a:srgbClr val="D3101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CarHub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645928">
            <a:off x="5628601" y="-875912"/>
            <a:ext cx="7112440" cy="9985379"/>
            <a:chOff x="0" y="0"/>
            <a:chExt cx="2528868" cy="3550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8868" cy="3550357"/>
            </a:xfrm>
            <a:custGeom>
              <a:avLst/>
              <a:gdLst/>
              <a:ahLst/>
              <a:cxnLst/>
              <a:rect r="r" b="b" t="t" l="l"/>
              <a:pathLst>
                <a:path h="3550357" w="2528868">
                  <a:moveTo>
                    <a:pt x="0" y="0"/>
                  </a:moveTo>
                  <a:lnTo>
                    <a:pt x="2528868" y="0"/>
                  </a:lnTo>
                  <a:lnTo>
                    <a:pt x="2528868" y="3550357"/>
                  </a:lnTo>
                  <a:lnTo>
                    <a:pt x="0" y="3550357"/>
                  </a:lnTo>
                  <a:close/>
                </a:path>
              </a:pathLst>
            </a:custGeom>
            <a:solidFill>
              <a:srgbClr val="D310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28868" cy="3588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24837" y="0"/>
            <a:ext cx="2942326" cy="1133745"/>
            <a:chOff x="0" y="0"/>
            <a:chExt cx="1482213" cy="571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2213" cy="571130"/>
            </a:xfrm>
            <a:custGeom>
              <a:avLst/>
              <a:gdLst/>
              <a:ahLst/>
              <a:cxnLst/>
              <a:rect r="r" b="b" t="t" l="l"/>
              <a:pathLst>
                <a:path h="571130" w="1482213">
                  <a:moveTo>
                    <a:pt x="1482213" y="0"/>
                  </a:moveTo>
                  <a:lnTo>
                    <a:pt x="1482213" y="456830"/>
                  </a:lnTo>
                  <a:lnTo>
                    <a:pt x="741107" y="571130"/>
                  </a:lnTo>
                  <a:lnTo>
                    <a:pt x="0" y="456830"/>
                  </a:lnTo>
                  <a:lnTo>
                    <a:pt x="0" y="0"/>
                  </a:lnTo>
                  <a:lnTo>
                    <a:pt x="1482213" y="0"/>
                  </a:lnTo>
                  <a:close/>
                </a:path>
              </a:pathLst>
            </a:custGeom>
            <a:solidFill>
              <a:srgbClr val="FFF9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82213" cy="494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62106" y="427029"/>
            <a:ext cx="267894" cy="267894"/>
          </a:xfrm>
          <a:custGeom>
            <a:avLst/>
            <a:gdLst/>
            <a:ahLst/>
            <a:cxnLst/>
            <a:rect r="r" b="b" t="t" l="l"/>
            <a:pathLst>
              <a:path h="267894" w="267894">
                <a:moveTo>
                  <a:pt x="0" y="0"/>
                </a:moveTo>
                <a:lnTo>
                  <a:pt x="267894" y="0"/>
                </a:lnTo>
                <a:lnTo>
                  <a:pt x="267894" y="267894"/>
                </a:lnTo>
                <a:lnTo>
                  <a:pt x="0" y="267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000" y="473467"/>
            <a:ext cx="250027" cy="175019"/>
          </a:xfrm>
          <a:custGeom>
            <a:avLst/>
            <a:gdLst/>
            <a:ahLst/>
            <a:cxnLst/>
            <a:rect r="r" b="b" t="t" l="l"/>
            <a:pathLst>
              <a:path h="175019" w="250027">
                <a:moveTo>
                  <a:pt x="0" y="0"/>
                </a:moveTo>
                <a:lnTo>
                  <a:pt x="250027" y="0"/>
                </a:lnTo>
                <a:lnTo>
                  <a:pt x="250027" y="175018"/>
                </a:lnTo>
                <a:lnTo>
                  <a:pt x="0" y="175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2000" y="5205615"/>
            <a:ext cx="2653502" cy="670207"/>
            <a:chOff x="0" y="0"/>
            <a:chExt cx="719430" cy="1817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9429" cy="181709"/>
            </a:xfrm>
            <a:custGeom>
              <a:avLst/>
              <a:gdLst/>
              <a:ahLst/>
              <a:cxnLst/>
              <a:rect r="r" b="b" t="t" l="l"/>
              <a:pathLst>
                <a:path h="181709" w="719429">
                  <a:moveTo>
                    <a:pt x="90855" y="0"/>
                  </a:moveTo>
                  <a:lnTo>
                    <a:pt x="628575" y="0"/>
                  </a:lnTo>
                  <a:cubicBezTo>
                    <a:pt x="652671" y="0"/>
                    <a:pt x="675780" y="9572"/>
                    <a:pt x="692819" y="26611"/>
                  </a:cubicBezTo>
                  <a:cubicBezTo>
                    <a:pt x="709857" y="43649"/>
                    <a:pt x="719429" y="66759"/>
                    <a:pt x="719429" y="90855"/>
                  </a:cubicBezTo>
                  <a:lnTo>
                    <a:pt x="719429" y="90855"/>
                  </a:lnTo>
                  <a:cubicBezTo>
                    <a:pt x="719429" y="114951"/>
                    <a:pt x="709857" y="138060"/>
                    <a:pt x="692819" y="155099"/>
                  </a:cubicBezTo>
                  <a:cubicBezTo>
                    <a:pt x="675780" y="172137"/>
                    <a:pt x="652671" y="181709"/>
                    <a:pt x="628575" y="181709"/>
                  </a:cubicBezTo>
                  <a:lnTo>
                    <a:pt x="90855" y="181709"/>
                  </a:lnTo>
                  <a:cubicBezTo>
                    <a:pt x="66759" y="181709"/>
                    <a:pt x="43649" y="172137"/>
                    <a:pt x="26611" y="155099"/>
                  </a:cubicBezTo>
                  <a:cubicBezTo>
                    <a:pt x="9572" y="138060"/>
                    <a:pt x="0" y="114951"/>
                    <a:pt x="0" y="90855"/>
                  </a:cubicBezTo>
                  <a:lnTo>
                    <a:pt x="0" y="90855"/>
                  </a:lnTo>
                  <a:cubicBezTo>
                    <a:pt x="0" y="66759"/>
                    <a:pt x="9572" y="43649"/>
                    <a:pt x="26611" y="26611"/>
                  </a:cubicBezTo>
                  <a:cubicBezTo>
                    <a:pt x="43649" y="9572"/>
                    <a:pt x="66759" y="0"/>
                    <a:pt x="90855" y="0"/>
                  </a:cubicBezTo>
                  <a:close/>
                </a:path>
              </a:pathLst>
            </a:custGeom>
            <a:solidFill>
              <a:srgbClr val="D3101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19430" cy="210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619215">
            <a:off x="5140949" y="1573409"/>
            <a:ext cx="3812295" cy="4612641"/>
          </a:xfrm>
          <a:custGeom>
            <a:avLst/>
            <a:gdLst/>
            <a:ahLst/>
            <a:cxnLst/>
            <a:rect r="r" b="b" t="t" l="l"/>
            <a:pathLst>
              <a:path h="4612641" w="3812295">
                <a:moveTo>
                  <a:pt x="0" y="0"/>
                </a:moveTo>
                <a:lnTo>
                  <a:pt x="3812295" y="0"/>
                </a:lnTo>
                <a:lnTo>
                  <a:pt x="3812295" y="4612641"/>
                </a:lnTo>
                <a:lnTo>
                  <a:pt x="0" y="4612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140732">
            <a:off x="5248093" y="3109921"/>
            <a:ext cx="1973084" cy="2005676"/>
          </a:xfrm>
          <a:custGeom>
            <a:avLst/>
            <a:gdLst/>
            <a:ahLst/>
            <a:cxnLst/>
            <a:rect r="r" b="b" t="t" l="l"/>
            <a:pathLst>
              <a:path h="2005676" w="1973084">
                <a:moveTo>
                  <a:pt x="0" y="0"/>
                </a:moveTo>
                <a:lnTo>
                  <a:pt x="1973084" y="0"/>
                </a:lnTo>
                <a:lnTo>
                  <a:pt x="1973084" y="2005676"/>
                </a:lnTo>
                <a:lnTo>
                  <a:pt x="0" y="20056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638620">
            <a:off x="8072101" y="2118788"/>
            <a:ext cx="5310534" cy="3454797"/>
          </a:xfrm>
          <a:custGeom>
            <a:avLst/>
            <a:gdLst/>
            <a:ahLst/>
            <a:cxnLst/>
            <a:rect r="r" b="b" t="t" l="l"/>
            <a:pathLst>
              <a:path h="3454797" w="5310534">
                <a:moveTo>
                  <a:pt x="0" y="0"/>
                </a:moveTo>
                <a:lnTo>
                  <a:pt x="5310533" y="0"/>
                </a:lnTo>
                <a:lnTo>
                  <a:pt x="5310533" y="3454797"/>
                </a:lnTo>
                <a:lnTo>
                  <a:pt x="0" y="3454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395212" y="5516620"/>
            <a:ext cx="4377431" cy="1066999"/>
          </a:xfrm>
          <a:custGeom>
            <a:avLst/>
            <a:gdLst/>
            <a:ahLst/>
            <a:cxnLst/>
            <a:rect r="r" b="b" t="t" l="l"/>
            <a:pathLst>
              <a:path h="1066999" w="4377431">
                <a:moveTo>
                  <a:pt x="0" y="0"/>
                </a:moveTo>
                <a:lnTo>
                  <a:pt x="4377431" y="0"/>
                </a:lnTo>
                <a:lnTo>
                  <a:pt x="4377431" y="1066998"/>
                </a:lnTo>
                <a:lnTo>
                  <a:pt x="0" y="10669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72702" y="5516620"/>
            <a:ext cx="4377431" cy="1066999"/>
          </a:xfrm>
          <a:custGeom>
            <a:avLst/>
            <a:gdLst/>
            <a:ahLst/>
            <a:cxnLst/>
            <a:rect r="r" b="b" t="t" l="l"/>
            <a:pathLst>
              <a:path h="1066999" w="4377431">
                <a:moveTo>
                  <a:pt x="0" y="0"/>
                </a:moveTo>
                <a:lnTo>
                  <a:pt x="4377431" y="0"/>
                </a:lnTo>
                <a:lnTo>
                  <a:pt x="4377431" y="1066998"/>
                </a:lnTo>
                <a:lnTo>
                  <a:pt x="0" y="10669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657272">
            <a:off x="9478984" y="2389009"/>
            <a:ext cx="2635088" cy="2678615"/>
          </a:xfrm>
          <a:custGeom>
            <a:avLst/>
            <a:gdLst/>
            <a:ahLst/>
            <a:cxnLst/>
            <a:rect r="r" b="b" t="t" l="l"/>
            <a:pathLst>
              <a:path h="2678615" w="2635088">
                <a:moveTo>
                  <a:pt x="0" y="0"/>
                </a:moveTo>
                <a:lnTo>
                  <a:pt x="2635088" y="0"/>
                </a:lnTo>
                <a:lnTo>
                  <a:pt x="2635088" y="2678615"/>
                </a:lnTo>
                <a:lnTo>
                  <a:pt x="0" y="2678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415335" y="1732399"/>
            <a:ext cx="4549193" cy="4350166"/>
          </a:xfrm>
          <a:custGeom>
            <a:avLst/>
            <a:gdLst/>
            <a:ahLst/>
            <a:cxnLst/>
            <a:rect r="r" b="b" t="t" l="l"/>
            <a:pathLst>
              <a:path h="4350166" w="4549193">
                <a:moveTo>
                  <a:pt x="0" y="0"/>
                </a:moveTo>
                <a:lnTo>
                  <a:pt x="4549193" y="0"/>
                </a:lnTo>
                <a:lnTo>
                  <a:pt x="4549193" y="4350166"/>
                </a:lnTo>
                <a:lnTo>
                  <a:pt x="0" y="4350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182765" y="3383865"/>
            <a:ext cx="800956" cy="610729"/>
          </a:xfrm>
          <a:custGeom>
            <a:avLst/>
            <a:gdLst/>
            <a:ahLst/>
            <a:cxnLst/>
            <a:rect r="r" b="b" t="t" l="l"/>
            <a:pathLst>
              <a:path h="610729" w="800956">
                <a:moveTo>
                  <a:pt x="0" y="0"/>
                </a:moveTo>
                <a:lnTo>
                  <a:pt x="800956" y="0"/>
                </a:lnTo>
                <a:lnTo>
                  <a:pt x="800956" y="610729"/>
                </a:lnTo>
                <a:lnTo>
                  <a:pt x="0" y="6107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241800" y="5642539"/>
            <a:ext cx="478892" cy="365155"/>
          </a:xfrm>
          <a:custGeom>
            <a:avLst/>
            <a:gdLst/>
            <a:ahLst/>
            <a:cxnLst/>
            <a:rect r="r" b="b" t="t" l="l"/>
            <a:pathLst>
              <a:path h="365155" w="478892">
                <a:moveTo>
                  <a:pt x="0" y="0"/>
                </a:moveTo>
                <a:lnTo>
                  <a:pt x="478892" y="0"/>
                </a:lnTo>
                <a:lnTo>
                  <a:pt x="478892" y="365155"/>
                </a:lnTo>
                <a:lnTo>
                  <a:pt x="0" y="3651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947131" y="1922419"/>
            <a:ext cx="515953" cy="393414"/>
          </a:xfrm>
          <a:custGeom>
            <a:avLst/>
            <a:gdLst/>
            <a:ahLst/>
            <a:cxnLst/>
            <a:rect r="r" b="b" t="t" l="l"/>
            <a:pathLst>
              <a:path h="393414" w="515953">
                <a:moveTo>
                  <a:pt x="0" y="0"/>
                </a:moveTo>
                <a:lnTo>
                  <a:pt x="515953" y="0"/>
                </a:lnTo>
                <a:lnTo>
                  <a:pt x="515953" y="393414"/>
                </a:lnTo>
                <a:lnTo>
                  <a:pt x="0" y="3934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675935" y="2708898"/>
            <a:ext cx="555385" cy="423481"/>
          </a:xfrm>
          <a:custGeom>
            <a:avLst/>
            <a:gdLst/>
            <a:ahLst/>
            <a:cxnLst/>
            <a:rect r="r" b="b" t="t" l="l"/>
            <a:pathLst>
              <a:path h="423481" w="555385">
                <a:moveTo>
                  <a:pt x="0" y="0"/>
                </a:moveTo>
                <a:lnTo>
                  <a:pt x="555384" y="0"/>
                </a:lnTo>
                <a:lnTo>
                  <a:pt x="555384" y="423481"/>
                </a:lnTo>
                <a:lnTo>
                  <a:pt x="0" y="4234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9485855" y="4257980"/>
            <a:ext cx="555385" cy="423481"/>
          </a:xfrm>
          <a:custGeom>
            <a:avLst/>
            <a:gdLst/>
            <a:ahLst/>
            <a:cxnLst/>
            <a:rect r="r" b="b" t="t" l="l"/>
            <a:pathLst>
              <a:path h="423481" w="555385">
                <a:moveTo>
                  <a:pt x="555385" y="0"/>
                </a:moveTo>
                <a:lnTo>
                  <a:pt x="0" y="0"/>
                </a:lnTo>
                <a:lnTo>
                  <a:pt x="0" y="423481"/>
                </a:lnTo>
                <a:lnTo>
                  <a:pt x="555385" y="423481"/>
                </a:lnTo>
                <a:lnTo>
                  <a:pt x="55538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52475" y="6621899"/>
            <a:ext cx="2266393" cy="431212"/>
            <a:chOff x="0" y="0"/>
            <a:chExt cx="1020895" cy="19423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20895" cy="194239"/>
            </a:xfrm>
            <a:custGeom>
              <a:avLst/>
              <a:gdLst/>
              <a:ahLst/>
              <a:cxnLst/>
              <a:rect r="r" b="b" t="t" l="l"/>
              <a:pathLst>
                <a:path h="194239" w="1020895">
                  <a:moveTo>
                    <a:pt x="97120" y="0"/>
                  </a:moveTo>
                  <a:lnTo>
                    <a:pt x="923775" y="0"/>
                  </a:lnTo>
                  <a:cubicBezTo>
                    <a:pt x="949533" y="0"/>
                    <a:pt x="974236" y="10232"/>
                    <a:pt x="992449" y="28446"/>
                  </a:cubicBezTo>
                  <a:cubicBezTo>
                    <a:pt x="1010663" y="46659"/>
                    <a:pt x="1020895" y="71362"/>
                    <a:pt x="1020895" y="97120"/>
                  </a:cubicBezTo>
                  <a:lnTo>
                    <a:pt x="1020895" y="97120"/>
                  </a:lnTo>
                  <a:cubicBezTo>
                    <a:pt x="1020895" y="122877"/>
                    <a:pt x="1010663" y="147580"/>
                    <a:pt x="992449" y="165794"/>
                  </a:cubicBezTo>
                  <a:cubicBezTo>
                    <a:pt x="974236" y="184007"/>
                    <a:pt x="949533" y="194239"/>
                    <a:pt x="923775" y="194239"/>
                  </a:cubicBezTo>
                  <a:lnTo>
                    <a:pt x="97120" y="194239"/>
                  </a:lnTo>
                  <a:cubicBezTo>
                    <a:pt x="71362" y="194239"/>
                    <a:pt x="46659" y="184007"/>
                    <a:pt x="28446" y="165794"/>
                  </a:cubicBezTo>
                  <a:cubicBezTo>
                    <a:pt x="10232" y="147580"/>
                    <a:pt x="0" y="122877"/>
                    <a:pt x="0" y="97120"/>
                  </a:cubicBezTo>
                  <a:lnTo>
                    <a:pt x="0" y="97120"/>
                  </a:lnTo>
                  <a:cubicBezTo>
                    <a:pt x="0" y="71362"/>
                    <a:pt x="10232" y="46659"/>
                    <a:pt x="28446" y="28446"/>
                  </a:cubicBezTo>
                  <a:cubicBezTo>
                    <a:pt x="46659" y="10232"/>
                    <a:pt x="71362" y="0"/>
                    <a:pt x="97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9F1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020895" cy="222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8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803785" y="6596570"/>
            <a:ext cx="470304" cy="47030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2931538" y="6605341"/>
            <a:ext cx="314392" cy="327066"/>
          </a:xfrm>
          <a:custGeom>
            <a:avLst/>
            <a:gdLst/>
            <a:ahLst/>
            <a:cxnLst/>
            <a:rect r="r" b="b" t="t" l="l"/>
            <a:pathLst>
              <a:path h="327066" w="314392">
                <a:moveTo>
                  <a:pt x="0" y="0"/>
                </a:moveTo>
                <a:lnTo>
                  <a:pt x="314392" y="0"/>
                </a:lnTo>
                <a:lnTo>
                  <a:pt x="314392" y="327066"/>
                </a:lnTo>
                <a:lnTo>
                  <a:pt x="0" y="3270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2" id="32"/>
          <p:cNvGrpSpPr/>
          <p:nvPr/>
        </p:nvGrpSpPr>
        <p:grpSpPr>
          <a:xfrm rot="0">
            <a:off x="6118827" y="6621899"/>
            <a:ext cx="2361424" cy="431212"/>
            <a:chOff x="0" y="0"/>
            <a:chExt cx="1063702" cy="19423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63702" cy="194239"/>
            </a:xfrm>
            <a:custGeom>
              <a:avLst/>
              <a:gdLst/>
              <a:ahLst/>
              <a:cxnLst/>
              <a:rect r="r" b="b" t="t" l="l"/>
              <a:pathLst>
                <a:path h="194239" w="1063702">
                  <a:moveTo>
                    <a:pt x="97120" y="0"/>
                  </a:moveTo>
                  <a:lnTo>
                    <a:pt x="966582" y="0"/>
                  </a:lnTo>
                  <a:cubicBezTo>
                    <a:pt x="992340" y="0"/>
                    <a:pt x="1017043" y="10232"/>
                    <a:pt x="1035256" y="28446"/>
                  </a:cubicBezTo>
                  <a:cubicBezTo>
                    <a:pt x="1053470" y="46659"/>
                    <a:pt x="1063702" y="71362"/>
                    <a:pt x="1063702" y="97120"/>
                  </a:cubicBezTo>
                  <a:lnTo>
                    <a:pt x="1063702" y="97120"/>
                  </a:lnTo>
                  <a:cubicBezTo>
                    <a:pt x="1063702" y="122877"/>
                    <a:pt x="1053470" y="147580"/>
                    <a:pt x="1035256" y="165794"/>
                  </a:cubicBezTo>
                  <a:cubicBezTo>
                    <a:pt x="1017043" y="184007"/>
                    <a:pt x="992340" y="194239"/>
                    <a:pt x="966582" y="194239"/>
                  </a:cubicBezTo>
                  <a:lnTo>
                    <a:pt x="97120" y="194239"/>
                  </a:lnTo>
                  <a:cubicBezTo>
                    <a:pt x="71362" y="194239"/>
                    <a:pt x="46659" y="184007"/>
                    <a:pt x="28446" y="165794"/>
                  </a:cubicBezTo>
                  <a:cubicBezTo>
                    <a:pt x="10232" y="147580"/>
                    <a:pt x="0" y="122877"/>
                    <a:pt x="0" y="97120"/>
                  </a:cubicBezTo>
                  <a:lnTo>
                    <a:pt x="0" y="97120"/>
                  </a:lnTo>
                  <a:cubicBezTo>
                    <a:pt x="0" y="71362"/>
                    <a:pt x="10232" y="46659"/>
                    <a:pt x="28446" y="28446"/>
                  </a:cubicBezTo>
                  <a:cubicBezTo>
                    <a:pt x="46659" y="10232"/>
                    <a:pt x="71362" y="0"/>
                    <a:pt x="97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9F1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1063702" cy="222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8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265169" y="6596570"/>
            <a:ext cx="470304" cy="47030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8392921" y="6605341"/>
            <a:ext cx="314392" cy="327066"/>
          </a:xfrm>
          <a:custGeom>
            <a:avLst/>
            <a:gdLst/>
            <a:ahLst/>
            <a:cxnLst/>
            <a:rect r="r" b="b" t="t" l="l"/>
            <a:pathLst>
              <a:path h="327066" w="314392">
                <a:moveTo>
                  <a:pt x="0" y="0"/>
                </a:moveTo>
                <a:lnTo>
                  <a:pt x="314393" y="0"/>
                </a:lnTo>
                <a:lnTo>
                  <a:pt x="314393" y="327066"/>
                </a:lnTo>
                <a:lnTo>
                  <a:pt x="0" y="3270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9" id="39"/>
          <p:cNvGrpSpPr/>
          <p:nvPr/>
        </p:nvGrpSpPr>
        <p:grpSpPr>
          <a:xfrm rot="0">
            <a:off x="8954548" y="6621899"/>
            <a:ext cx="2266393" cy="431212"/>
            <a:chOff x="0" y="0"/>
            <a:chExt cx="1020895" cy="19423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20895" cy="194239"/>
            </a:xfrm>
            <a:custGeom>
              <a:avLst/>
              <a:gdLst/>
              <a:ahLst/>
              <a:cxnLst/>
              <a:rect r="r" b="b" t="t" l="l"/>
              <a:pathLst>
                <a:path h="194239" w="1020895">
                  <a:moveTo>
                    <a:pt x="97120" y="0"/>
                  </a:moveTo>
                  <a:lnTo>
                    <a:pt x="923775" y="0"/>
                  </a:lnTo>
                  <a:cubicBezTo>
                    <a:pt x="949533" y="0"/>
                    <a:pt x="974236" y="10232"/>
                    <a:pt x="992449" y="28446"/>
                  </a:cubicBezTo>
                  <a:cubicBezTo>
                    <a:pt x="1010663" y="46659"/>
                    <a:pt x="1020895" y="71362"/>
                    <a:pt x="1020895" y="97120"/>
                  </a:cubicBezTo>
                  <a:lnTo>
                    <a:pt x="1020895" y="97120"/>
                  </a:lnTo>
                  <a:cubicBezTo>
                    <a:pt x="1020895" y="122877"/>
                    <a:pt x="1010663" y="147580"/>
                    <a:pt x="992449" y="165794"/>
                  </a:cubicBezTo>
                  <a:cubicBezTo>
                    <a:pt x="974236" y="184007"/>
                    <a:pt x="949533" y="194239"/>
                    <a:pt x="923775" y="194239"/>
                  </a:cubicBezTo>
                  <a:lnTo>
                    <a:pt x="97120" y="194239"/>
                  </a:lnTo>
                  <a:cubicBezTo>
                    <a:pt x="71362" y="194239"/>
                    <a:pt x="46659" y="184007"/>
                    <a:pt x="28446" y="165794"/>
                  </a:cubicBezTo>
                  <a:cubicBezTo>
                    <a:pt x="10232" y="147580"/>
                    <a:pt x="0" y="122877"/>
                    <a:pt x="0" y="97120"/>
                  </a:cubicBezTo>
                  <a:lnTo>
                    <a:pt x="0" y="97120"/>
                  </a:lnTo>
                  <a:cubicBezTo>
                    <a:pt x="0" y="71362"/>
                    <a:pt x="10232" y="46659"/>
                    <a:pt x="28446" y="28446"/>
                  </a:cubicBezTo>
                  <a:cubicBezTo>
                    <a:pt x="46659" y="10232"/>
                    <a:pt x="71362" y="0"/>
                    <a:pt x="97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9F1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1020895" cy="222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8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005858" y="6596570"/>
            <a:ext cx="470304" cy="470304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1133611" y="6605341"/>
            <a:ext cx="314392" cy="327066"/>
          </a:xfrm>
          <a:custGeom>
            <a:avLst/>
            <a:gdLst/>
            <a:ahLst/>
            <a:cxnLst/>
            <a:rect r="r" b="b" t="t" l="l"/>
            <a:pathLst>
              <a:path h="327066" w="314392">
                <a:moveTo>
                  <a:pt x="0" y="0"/>
                </a:moveTo>
                <a:lnTo>
                  <a:pt x="314392" y="0"/>
                </a:lnTo>
                <a:lnTo>
                  <a:pt x="314392" y="327066"/>
                </a:lnTo>
                <a:lnTo>
                  <a:pt x="0" y="3270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6" id="46"/>
          <p:cNvGrpSpPr/>
          <p:nvPr/>
        </p:nvGrpSpPr>
        <p:grpSpPr>
          <a:xfrm rot="0">
            <a:off x="3488452" y="6621899"/>
            <a:ext cx="2156078" cy="431212"/>
            <a:chOff x="0" y="0"/>
            <a:chExt cx="971204" cy="19423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71204" cy="194239"/>
            </a:xfrm>
            <a:custGeom>
              <a:avLst/>
              <a:gdLst/>
              <a:ahLst/>
              <a:cxnLst/>
              <a:rect r="r" b="b" t="t" l="l"/>
              <a:pathLst>
                <a:path h="194239" w="971204">
                  <a:moveTo>
                    <a:pt x="97120" y="0"/>
                  </a:moveTo>
                  <a:lnTo>
                    <a:pt x="874084" y="0"/>
                  </a:lnTo>
                  <a:cubicBezTo>
                    <a:pt x="899842" y="0"/>
                    <a:pt x="924545" y="10232"/>
                    <a:pt x="942758" y="28446"/>
                  </a:cubicBezTo>
                  <a:cubicBezTo>
                    <a:pt x="960972" y="46659"/>
                    <a:pt x="971204" y="71362"/>
                    <a:pt x="971204" y="97120"/>
                  </a:cubicBezTo>
                  <a:lnTo>
                    <a:pt x="971204" y="97120"/>
                  </a:lnTo>
                  <a:cubicBezTo>
                    <a:pt x="971204" y="122877"/>
                    <a:pt x="960972" y="147580"/>
                    <a:pt x="942758" y="165794"/>
                  </a:cubicBezTo>
                  <a:cubicBezTo>
                    <a:pt x="924545" y="184007"/>
                    <a:pt x="899842" y="194239"/>
                    <a:pt x="874084" y="194239"/>
                  </a:cubicBezTo>
                  <a:lnTo>
                    <a:pt x="97120" y="194239"/>
                  </a:lnTo>
                  <a:cubicBezTo>
                    <a:pt x="71362" y="194239"/>
                    <a:pt x="46659" y="184007"/>
                    <a:pt x="28446" y="165794"/>
                  </a:cubicBezTo>
                  <a:cubicBezTo>
                    <a:pt x="10232" y="147580"/>
                    <a:pt x="0" y="122877"/>
                    <a:pt x="0" y="97120"/>
                  </a:cubicBezTo>
                  <a:lnTo>
                    <a:pt x="0" y="97120"/>
                  </a:lnTo>
                  <a:cubicBezTo>
                    <a:pt x="0" y="71362"/>
                    <a:pt x="10232" y="46659"/>
                    <a:pt x="28446" y="28446"/>
                  </a:cubicBezTo>
                  <a:cubicBezTo>
                    <a:pt x="46659" y="10232"/>
                    <a:pt x="71362" y="0"/>
                    <a:pt x="97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9F1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971204" cy="222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8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5429448" y="6596570"/>
            <a:ext cx="470304" cy="470304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5557201" y="6605341"/>
            <a:ext cx="314392" cy="327066"/>
          </a:xfrm>
          <a:custGeom>
            <a:avLst/>
            <a:gdLst/>
            <a:ahLst/>
            <a:cxnLst/>
            <a:rect r="r" b="b" t="t" l="l"/>
            <a:pathLst>
              <a:path h="327066" w="314392">
                <a:moveTo>
                  <a:pt x="0" y="0"/>
                </a:moveTo>
                <a:lnTo>
                  <a:pt x="314392" y="0"/>
                </a:lnTo>
                <a:lnTo>
                  <a:pt x="314392" y="327066"/>
                </a:lnTo>
                <a:lnTo>
                  <a:pt x="0" y="3270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3" id="53"/>
          <p:cNvGrpSpPr/>
          <p:nvPr/>
        </p:nvGrpSpPr>
        <p:grpSpPr>
          <a:xfrm rot="0">
            <a:off x="6154606" y="1671116"/>
            <a:ext cx="1461263" cy="1461263"/>
            <a:chOff x="0" y="0"/>
            <a:chExt cx="1948351" cy="1948351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1948351" cy="1948351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35531" y="35531"/>
                <a:ext cx="741739" cy="741739"/>
              </a:xfrm>
              <a:custGeom>
                <a:avLst/>
                <a:gdLst/>
                <a:ahLst/>
                <a:cxnLst/>
                <a:rect r="r" b="b" t="t" l="l"/>
                <a:pathLst>
                  <a:path h="741739" w="741739">
                    <a:moveTo>
                      <a:pt x="410313" y="20462"/>
                    </a:moveTo>
                    <a:lnTo>
                      <a:pt x="410314" y="20462"/>
                    </a:lnTo>
                    <a:cubicBezTo>
                      <a:pt x="433157" y="52889"/>
                      <a:pt x="475917" y="64347"/>
                      <a:pt x="511913" y="47686"/>
                    </a:cubicBezTo>
                    <a:lnTo>
                      <a:pt x="511913" y="47686"/>
                    </a:lnTo>
                    <a:cubicBezTo>
                      <a:pt x="526155" y="41094"/>
                      <a:pt x="542713" y="41840"/>
                      <a:pt x="556304" y="49687"/>
                    </a:cubicBezTo>
                    <a:cubicBezTo>
                      <a:pt x="569895" y="57533"/>
                      <a:pt x="578820" y="71500"/>
                      <a:pt x="580232" y="87129"/>
                    </a:cubicBezTo>
                    <a:lnTo>
                      <a:pt x="580232" y="87129"/>
                    </a:lnTo>
                    <a:cubicBezTo>
                      <a:pt x="583802" y="126634"/>
                      <a:pt x="615104" y="157936"/>
                      <a:pt x="654609" y="161506"/>
                    </a:cubicBezTo>
                    <a:lnTo>
                      <a:pt x="654609" y="161506"/>
                    </a:lnTo>
                    <a:cubicBezTo>
                      <a:pt x="670238" y="162918"/>
                      <a:pt x="684205" y="171843"/>
                      <a:pt x="692051" y="185434"/>
                    </a:cubicBezTo>
                    <a:cubicBezTo>
                      <a:pt x="699898" y="199025"/>
                      <a:pt x="700644" y="215583"/>
                      <a:pt x="694052" y="229825"/>
                    </a:cubicBezTo>
                    <a:lnTo>
                      <a:pt x="694052" y="229825"/>
                    </a:lnTo>
                    <a:cubicBezTo>
                      <a:pt x="677391" y="265821"/>
                      <a:pt x="688849" y="308581"/>
                      <a:pt x="721276" y="331424"/>
                    </a:cubicBezTo>
                    <a:lnTo>
                      <a:pt x="721276" y="331425"/>
                    </a:lnTo>
                    <a:cubicBezTo>
                      <a:pt x="734106" y="340463"/>
                      <a:pt x="741738" y="355176"/>
                      <a:pt x="741738" y="370869"/>
                    </a:cubicBezTo>
                    <a:cubicBezTo>
                      <a:pt x="741738" y="386562"/>
                      <a:pt x="734106" y="401275"/>
                      <a:pt x="721276" y="410313"/>
                    </a:cubicBezTo>
                    <a:lnTo>
                      <a:pt x="721276" y="410314"/>
                    </a:lnTo>
                    <a:cubicBezTo>
                      <a:pt x="688849" y="433157"/>
                      <a:pt x="677391" y="475917"/>
                      <a:pt x="694052" y="511913"/>
                    </a:cubicBezTo>
                    <a:lnTo>
                      <a:pt x="694052" y="511913"/>
                    </a:lnTo>
                    <a:cubicBezTo>
                      <a:pt x="700644" y="526155"/>
                      <a:pt x="699898" y="542713"/>
                      <a:pt x="692051" y="556304"/>
                    </a:cubicBezTo>
                    <a:cubicBezTo>
                      <a:pt x="684205" y="569895"/>
                      <a:pt x="670238" y="578820"/>
                      <a:pt x="654609" y="580232"/>
                    </a:cubicBezTo>
                    <a:lnTo>
                      <a:pt x="654609" y="580232"/>
                    </a:lnTo>
                    <a:cubicBezTo>
                      <a:pt x="615104" y="583802"/>
                      <a:pt x="583802" y="615104"/>
                      <a:pt x="580232" y="654609"/>
                    </a:cubicBezTo>
                    <a:lnTo>
                      <a:pt x="580232" y="654609"/>
                    </a:lnTo>
                    <a:cubicBezTo>
                      <a:pt x="578820" y="670238"/>
                      <a:pt x="569895" y="684205"/>
                      <a:pt x="556304" y="692051"/>
                    </a:cubicBezTo>
                    <a:cubicBezTo>
                      <a:pt x="542713" y="699898"/>
                      <a:pt x="526155" y="700644"/>
                      <a:pt x="511913" y="694052"/>
                    </a:cubicBezTo>
                    <a:lnTo>
                      <a:pt x="511913" y="694052"/>
                    </a:lnTo>
                    <a:cubicBezTo>
                      <a:pt x="475917" y="677391"/>
                      <a:pt x="433157" y="688849"/>
                      <a:pt x="410314" y="721276"/>
                    </a:cubicBezTo>
                    <a:lnTo>
                      <a:pt x="410313" y="721276"/>
                    </a:lnTo>
                    <a:cubicBezTo>
                      <a:pt x="401275" y="734106"/>
                      <a:pt x="386562" y="741738"/>
                      <a:pt x="370869" y="741738"/>
                    </a:cubicBezTo>
                    <a:cubicBezTo>
                      <a:pt x="355176" y="741738"/>
                      <a:pt x="340463" y="734106"/>
                      <a:pt x="331425" y="721276"/>
                    </a:cubicBezTo>
                    <a:lnTo>
                      <a:pt x="331424" y="721276"/>
                    </a:lnTo>
                    <a:cubicBezTo>
                      <a:pt x="308581" y="688849"/>
                      <a:pt x="265821" y="677391"/>
                      <a:pt x="229825" y="694052"/>
                    </a:cubicBezTo>
                    <a:lnTo>
                      <a:pt x="229825" y="694052"/>
                    </a:lnTo>
                    <a:cubicBezTo>
                      <a:pt x="215583" y="700644"/>
                      <a:pt x="199025" y="699898"/>
                      <a:pt x="185434" y="692051"/>
                    </a:cubicBezTo>
                    <a:cubicBezTo>
                      <a:pt x="171843" y="684205"/>
                      <a:pt x="162918" y="670238"/>
                      <a:pt x="161506" y="654609"/>
                    </a:cubicBezTo>
                    <a:lnTo>
                      <a:pt x="161506" y="654609"/>
                    </a:lnTo>
                    <a:cubicBezTo>
                      <a:pt x="157936" y="615104"/>
                      <a:pt x="126634" y="583802"/>
                      <a:pt x="87129" y="580232"/>
                    </a:cubicBezTo>
                    <a:lnTo>
                      <a:pt x="87129" y="580232"/>
                    </a:lnTo>
                    <a:cubicBezTo>
                      <a:pt x="71500" y="578820"/>
                      <a:pt x="57533" y="569895"/>
                      <a:pt x="49687" y="556304"/>
                    </a:cubicBezTo>
                    <a:cubicBezTo>
                      <a:pt x="41840" y="542713"/>
                      <a:pt x="41094" y="526155"/>
                      <a:pt x="47686" y="511913"/>
                    </a:cubicBezTo>
                    <a:lnTo>
                      <a:pt x="47686" y="511913"/>
                    </a:lnTo>
                    <a:cubicBezTo>
                      <a:pt x="64347" y="475917"/>
                      <a:pt x="52889" y="433157"/>
                      <a:pt x="20462" y="410314"/>
                    </a:cubicBezTo>
                    <a:lnTo>
                      <a:pt x="20462" y="410313"/>
                    </a:lnTo>
                    <a:cubicBezTo>
                      <a:pt x="7632" y="401275"/>
                      <a:pt x="0" y="386562"/>
                      <a:pt x="0" y="370869"/>
                    </a:cubicBezTo>
                    <a:cubicBezTo>
                      <a:pt x="0" y="355176"/>
                      <a:pt x="7632" y="340463"/>
                      <a:pt x="20462" y="331425"/>
                    </a:cubicBezTo>
                    <a:lnTo>
                      <a:pt x="20462" y="331424"/>
                    </a:lnTo>
                    <a:cubicBezTo>
                      <a:pt x="52889" y="308581"/>
                      <a:pt x="64347" y="265821"/>
                      <a:pt x="47686" y="229825"/>
                    </a:cubicBezTo>
                    <a:lnTo>
                      <a:pt x="47686" y="229825"/>
                    </a:lnTo>
                    <a:cubicBezTo>
                      <a:pt x="41094" y="215583"/>
                      <a:pt x="41840" y="199025"/>
                      <a:pt x="49687" y="185434"/>
                    </a:cubicBezTo>
                    <a:cubicBezTo>
                      <a:pt x="57533" y="171843"/>
                      <a:pt x="71500" y="162918"/>
                      <a:pt x="87129" y="161506"/>
                    </a:cubicBezTo>
                    <a:lnTo>
                      <a:pt x="87129" y="161506"/>
                    </a:lnTo>
                    <a:cubicBezTo>
                      <a:pt x="126634" y="157936"/>
                      <a:pt x="157936" y="126634"/>
                      <a:pt x="161506" y="87129"/>
                    </a:cubicBezTo>
                    <a:lnTo>
                      <a:pt x="161506" y="87129"/>
                    </a:lnTo>
                    <a:cubicBezTo>
                      <a:pt x="162918" y="71500"/>
                      <a:pt x="171843" y="57533"/>
                      <a:pt x="185434" y="49687"/>
                    </a:cubicBezTo>
                    <a:cubicBezTo>
                      <a:pt x="199025" y="41840"/>
                      <a:pt x="215583" y="41094"/>
                      <a:pt x="229825" y="47686"/>
                    </a:cubicBezTo>
                    <a:lnTo>
                      <a:pt x="229825" y="47686"/>
                    </a:lnTo>
                    <a:cubicBezTo>
                      <a:pt x="265821" y="64347"/>
                      <a:pt x="308581" y="52889"/>
                      <a:pt x="331424" y="20462"/>
                    </a:cubicBezTo>
                    <a:lnTo>
                      <a:pt x="331425" y="20462"/>
                    </a:lnTo>
                    <a:cubicBezTo>
                      <a:pt x="340463" y="7632"/>
                      <a:pt x="355176" y="0"/>
                      <a:pt x="370869" y="0"/>
                    </a:cubicBezTo>
                    <a:cubicBezTo>
                      <a:pt x="386562" y="0"/>
                      <a:pt x="401275" y="7632"/>
                      <a:pt x="410313" y="20462"/>
                    </a:cubicBezTo>
                    <a:close/>
                  </a:path>
                </a:pathLst>
              </a:custGeom>
              <a:solidFill>
                <a:srgbClr val="EF620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127000" y="136525"/>
                <a:ext cx="558800" cy="549275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1200"/>
                  </a:lnSpc>
                </a:pP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287739" y="835344"/>
              <a:ext cx="1361837" cy="664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7"/>
                </a:lnSpc>
              </a:pPr>
              <a:r>
                <a:rPr lang="en-US" b="true" sz="3408" i="true">
                  <a:solidFill>
                    <a:srgbClr val="FFF9F1"/>
                  </a:solidFill>
                  <a:latin typeface="Klein Heavy Italics"/>
                  <a:ea typeface="Klein Heavy Italics"/>
                  <a:cs typeface="Klein Heavy Italics"/>
                  <a:sym typeface="Klein Heavy Italics"/>
                </a:rPr>
                <a:t>$10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287739" y="549474"/>
              <a:ext cx="1361837" cy="205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76"/>
                </a:lnSpc>
              </a:pPr>
              <a:r>
                <a:rPr lang="en-US" b="true" sz="1099" i="true">
                  <a:solidFill>
                    <a:srgbClr val="FFF9F1"/>
                  </a:solidFill>
                  <a:latin typeface="Klein Bold Italics"/>
                  <a:ea typeface="Klein Bold Italics"/>
                  <a:cs typeface="Klein Bold Italics"/>
                  <a:sym typeface="Klein Bold Italics"/>
                </a:rPr>
                <a:t>Start from</a:t>
              </a: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10571786" y="5205615"/>
            <a:ext cx="560679" cy="571062"/>
          </a:xfrm>
          <a:custGeom>
            <a:avLst/>
            <a:gdLst/>
            <a:ahLst/>
            <a:cxnLst/>
            <a:rect r="r" b="b" t="t" l="l"/>
            <a:pathLst>
              <a:path h="571062" w="560679">
                <a:moveTo>
                  <a:pt x="0" y="0"/>
                </a:moveTo>
                <a:lnTo>
                  <a:pt x="560679" y="0"/>
                </a:lnTo>
                <a:lnTo>
                  <a:pt x="560679" y="571061"/>
                </a:lnTo>
                <a:lnTo>
                  <a:pt x="0" y="571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0" id="60"/>
          <p:cNvSpPr txBox="true"/>
          <p:nvPr/>
        </p:nvSpPr>
        <p:spPr>
          <a:xfrm rot="0">
            <a:off x="1019819" y="6649546"/>
            <a:ext cx="1814927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</a:pPr>
            <a:r>
              <a:rPr lang="en-US" b="true" sz="1600">
                <a:solidFill>
                  <a:srgbClr val="191919"/>
                </a:solidFill>
                <a:latin typeface="DM Sans Bold"/>
                <a:ea typeface="DM Sans Bold"/>
                <a:cs typeface="DM Sans Bold"/>
                <a:sym typeface="DM Sans Bold"/>
              </a:rPr>
              <a:t>Interior Cleaning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401491" y="6649546"/>
            <a:ext cx="1814927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b="true" sz="1600" strike="noStrike" u="none">
                <a:solidFill>
                  <a:srgbClr val="FFF9F1"/>
                </a:solidFill>
                <a:latin typeface="DM Sans Bold"/>
                <a:ea typeface="DM Sans Bold"/>
                <a:cs typeface="DM Sans Bold"/>
                <a:sym typeface="DM Sans Bold"/>
              </a:rPr>
              <a:t>Paint Restoration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202842" y="6649546"/>
            <a:ext cx="1814927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b="true" sz="1600" strike="noStrike" u="none">
                <a:solidFill>
                  <a:srgbClr val="FFF9F1"/>
                </a:solidFill>
                <a:latin typeface="DM Sans Bold"/>
                <a:ea typeface="DM Sans Bold"/>
                <a:cs typeface="DM Sans Bold"/>
                <a:sym typeface="DM Sans Bold"/>
              </a:rPr>
              <a:t>Scratch Removal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3701692" y="6649546"/>
            <a:ext cx="1814927" cy="30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0"/>
              </a:lnSpc>
              <a:spcBef>
                <a:spcPct val="0"/>
              </a:spcBef>
            </a:pPr>
            <a:r>
              <a:rPr lang="en-US" b="true" sz="1600" strike="noStrike" u="none">
                <a:solidFill>
                  <a:srgbClr val="191919"/>
                </a:solidFill>
                <a:latin typeface="DM Sans Bold"/>
                <a:ea typeface="DM Sans Bold"/>
                <a:cs typeface="DM Sans Bold"/>
                <a:sym typeface="DM Sans Bold"/>
              </a:rPr>
              <a:t>Carpet Cleaning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079075" y="405084"/>
            <a:ext cx="83946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D3101F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3109041" y="405084"/>
            <a:ext cx="103704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D3101F"/>
                </a:solidFill>
                <a:latin typeface="DM Sans"/>
                <a:ea typeface="DM Sans"/>
                <a:cs typeface="DM Sans"/>
                <a:sym typeface="DM Sans"/>
              </a:rPr>
              <a:t>Services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043413" y="405084"/>
            <a:ext cx="805567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9F1"/>
                </a:solidFill>
                <a:latin typeface="DM Sans"/>
                <a:ea typeface="DM Sans"/>
                <a:cs typeface="DM Sans"/>
                <a:sym typeface="DM Sans"/>
              </a:rPr>
              <a:t>Blog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904394" y="405084"/>
            <a:ext cx="103704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9F1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762000" y="1894193"/>
            <a:ext cx="4754176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99"/>
              </a:lnSpc>
            </a:pPr>
            <a:r>
              <a:rPr lang="en-US" b="true" sz="5199" i="true">
                <a:solidFill>
                  <a:srgbClr val="191414"/>
                </a:solidFill>
                <a:latin typeface="Klein Heavy Italics"/>
                <a:ea typeface="Klein Heavy Italics"/>
                <a:cs typeface="Klein Heavy Italics"/>
                <a:sym typeface="Klein Heavy Italics"/>
              </a:rPr>
              <a:t>IT’S TIME TO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62000" y="2654807"/>
            <a:ext cx="4386023" cy="143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63"/>
              </a:lnSpc>
            </a:pPr>
            <a:r>
              <a:rPr lang="en-US" b="true" sz="5199" i="true">
                <a:solidFill>
                  <a:srgbClr val="D3101F"/>
                </a:solidFill>
                <a:latin typeface="Klein Heavy Italics"/>
                <a:ea typeface="Klein Heavy Italics"/>
                <a:cs typeface="Klein Heavy Italics"/>
                <a:sym typeface="Klein Heavy Italics"/>
              </a:rPr>
              <a:t>SPARKLE AND SHINE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52651" y="5351784"/>
            <a:ext cx="1872200" cy="33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"/>
              </a:lnSpc>
            </a:pPr>
            <a:r>
              <a:rPr lang="en-US" sz="1998" b="true">
                <a:solidFill>
                  <a:srgbClr val="011532"/>
                </a:solidFill>
                <a:latin typeface="DM Sans Bold"/>
                <a:ea typeface="DM Sans Bold"/>
                <a:cs typeface="DM Sans Bold"/>
                <a:sym typeface="DM Sans Bold"/>
              </a:rPr>
              <a:t>Book Now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62000" y="4134155"/>
            <a:ext cx="3063031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</a:pPr>
            <a:r>
              <a:rPr lang="en-US" sz="1800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We will make sure your car comes out squeaky clean!</a:t>
            </a:r>
          </a:p>
        </p:txBody>
      </p:sp>
      <p:sp>
        <p:nvSpPr>
          <p:cNvPr name="Freeform 72" id="72"/>
          <p:cNvSpPr/>
          <p:nvPr/>
        </p:nvSpPr>
        <p:spPr>
          <a:xfrm flipH="false" flipV="false" rot="0">
            <a:off x="5395212" y="189577"/>
            <a:ext cx="1325480" cy="222018"/>
          </a:xfrm>
          <a:custGeom>
            <a:avLst/>
            <a:gdLst/>
            <a:ahLst/>
            <a:cxnLst/>
            <a:rect r="r" b="b" t="t" l="l"/>
            <a:pathLst>
              <a:path h="222018" w="1325480">
                <a:moveTo>
                  <a:pt x="0" y="0"/>
                </a:moveTo>
                <a:lnTo>
                  <a:pt x="1325480" y="0"/>
                </a:lnTo>
                <a:lnTo>
                  <a:pt x="1325480" y="222018"/>
                </a:lnTo>
                <a:lnTo>
                  <a:pt x="0" y="22201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3" id="73"/>
          <p:cNvSpPr txBox="true"/>
          <p:nvPr/>
        </p:nvSpPr>
        <p:spPr>
          <a:xfrm rot="0">
            <a:off x="5517724" y="437090"/>
            <a:ext cx="1202206" cy="25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0"/>
              </a:lnSpc>
            </a:pPr>
            <a:r>
              <a:rPr lang="en-US" b="true" sz="2000" i="true" spc="-36">
                <a:solidFill>
                  <a:srgbClr val="D3101F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CarHub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DAGcudZvV2s</dc:identifier>
  <dcterms:modified xsi:type="dcterms:W3CDTF">2011-08-01T06:04:30Z</dcterms:modified>
  <cp:revision>1</cp:revision>
  <dc:title>car ust</dc:title>
</cp:coreProperties>
</file>